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7"/>
  </p:notesMasterIdLst>
  <p:sldIdLst>
    <p:sldId id="256" r:id="rId2"/>
    <p:sldId id="275" r:id="rId3"/>
    <p:sldId id="276" r:id="rId4"/>
    <p:sldId id="268" r:id="rId5"/>
    <p:sldId id="350" r:id="rId6"/>
    <p:sldId id="278" r:id="rId7"/>
    <p:sldId id="356" r:id="rId8"/>
    <p:sldId id="353" r:id="rId9"/>
    <p:sldId id="347" r:id="rId10"/>
    <p:sldId id="348" r:id="rId11"/>
    <p:sldId id="351" r:id="rId12"/>
    <p:sldId id="349" r:id="rId13"/>
    <p:sldId id="352" r:id="rId14"/>
    <p:sldId id="357"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58284-7679-4B39-3F89-54E37616AA6C}" name="Guest User" initials="GU" userId="S::urn:spo:anon#1a7438fe291fdb445ff1e01b1c9b26ac8127f0becb2c5ccd00a9f7455f5874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71" autoAdjust="0"/>
  </p:normalViewPr>
  <p:slideViewPr>
    <p:cSldViewPr snapToGrid="0">
      <p:cViewPr varScale="1">
        <p:scale>
          <a:sx n="56" d="100"/>
          <a:sy n="56" d="100"/>
        </p:scale>
        <p:origin x="10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airtable.com/appAzhB0c5ED7G8Sl/shrkLrSj2xhAQUnwX" TargetMode="External"/><Relationship Id="rId7" Type="http://schemas.openxmlformats.org/officeDocument/2006/relationships/image" Target="../media/image21.svg"/><Relationship Id="rId2" Type="http://schemas.openxmlformats.org/officeDocument/2006/relationships/hyperlink" Target="https://airtable.com/appAzhB0c5ED7G8Sl/shrSnr2JZV4GuqHnb" TargetMode="External"/><Relationship Id="rId1" Type="http://schemas.openxmlformats.org/officeDocument/2006/relationships/hyperlink" Target="https://airtable.com/appAzhB0c5ED7G8Sl/shr2aDZlxUiO4soQL" TargetMode="External"/><Relationship Id="rId6" Type="http://schemas.openxmlformats.org/officeDocument/2006/relationships/image" Target="../media/image20.png"/><Relationship Id="rId11" Type="http://schemas.openxmlformats.org/officeDocument/2006/relationships/image" Target="../media/image8.svg"/><Relationship Id="rId5" Type="http://schemas.openxmlformats.org/officeDocument/2006/relationships/image" Target="../media/image19.sv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svg"/></Relationships>
</file>

<file path=ppt/diagrams/_rels/data9.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kates@nwyouthcorps.org" TargetMode="External"/><Relationship Id="rId1" Type="http://schemas.openxmlformats.org/officeDocument/2006/relationships/hyperlink" Target="mailto:livk@nwyouthcorps.org"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hyperlink" Target="https://airtable.com/appAzhB0c5ED7G8Sl/shr2aDZlxUiO4soQL" TargetMode="External"/><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hyperlink" Target="https://airtable.com/appAzhB0c5ED7G8Sl/shrSnr2JZV4GuqHnb" TargetMode="External"/><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hyperlink" Target="https://airtable.com/appAzhB0c5ED7G8Sl/shrkLrSj2xhAQUnwX"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kates@nwyouthcorps.org" TargetMode="External"/><Relationship Id="rId1" Type="http://schemas.openxmlformats.org/officeDocument/2006/relationships/hyperlink" Target="mailto:livk@nwyouthcorps.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363C6-93DA-4F6A-B644-936633FD035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465746B-F603-46B7-ABD0-D43928837927}">
      <dgm:prSet/>
      <dgm:spPr/>
      <dgm:t>
        <a:bodyPr/>
        <a:lstStyle/>
        <a:p>
          <a:r>
            <a:rPr lang="en-US"/>
            <a:t>The team</a:t>
          </a:r>
        </a:p>
      </dgm:t>
    </dgm:pt>
    <dgm:pt modelId="{5ECBCBA6-9307-4EB3-8EA9-202C1B3B403B}" type="parTrans" cxnId="{8BEA65A1-C497-4772-93AE-72C16CB401E6}">
      <dgm:prSet/>
      <dgm:spPr/>
      <dgm:t>
        <a:bodyPr/>
        <a:lstStyle/>
        <a:p>
          <a:endParaRPr lang="en-US"/>
        </a:p>
      </dgm:t>
    </dgm:pt>
    <dgm:pt modelId="{6E4F485C-E6CB-4DD5-BDE0-36042860EBDB}" type="sibTrans" cxnId="{8BEA65A1-C497-4772-93AE-72C16CB401E6}">
      <dgm:prSet/>
      <dgm:spPr/>
      <dgm:t>
        <a:bodyPr/>
        <a:lstStyle/>
        <a:p>
          <a:endParaRPr lang="en-US"/>
        </a:p>
      </dgm:t>
    </dgm:pt>
    <dgm:pt modelId="{CEE85746-374B-4FF1-9884-F63CDE29FD5B}">
      <dgm:prSet/>
      <dgm:spPr/>
      <dgm:t>
        <a:bodyPr/>
        <a:lstStyle/>
        <a:p>
          <a:r>
            <a:rPr lang="en-US"/>
            <a:t>The intention of this meeting</a:t>
          </a:r>
        </a:p>
      </dgm:t>
    </dgm:pt>
    <dgm:pt modelId="{C965D3CC-E268-4E43-B5A5-850F20F15617}" type="parTrans" cxnId="{FD1DEDCF-D658-4993-AC27-23D3179F6501}">
      <dgm:prSet/>
      <dgm:spPr/>
      <dgm:t>
        <a:bodyPr/>
        <a:lstStyle/>
        <a:p>
          <a:endParaRPr lang="en-US"/>
        </a:p>
      </dgm:t>
    </dgm:pt>
    <dgm:pt modelId="{0DF9AB1D-AC90-4A98-A924-BFB55468EA97}" type="sibTrans" cxnId="{FD1DEDCF-D658-4993-AC27-23D3179F6501}">
      <dgm:prSet/>
      <dgm:spPr/>
      <dgm:t>
        <a:bodyPr/>
        <a:lstStyle/>
        <a:p>
          <a:endParaRPr lang="en-US"/>
        </a:p>
      </dgm:t>
    </dgm:pt>
    <dgm:pt modelId="{1F08132B-CBFC-4B75-92D3-437CC22C066C}">
      <dgm:prSet/>
      <dgm:spPr/>
      <dgm:t>
        <a:bodyPr/>
        <a:lstStyle/>
        <a:p>
          <a:r>
            <a:rPr lang="en-US" dirty="0">
              <a:latin typeface="Neue Haas Grotesk Text Pro"/>
            </a:rPr>
            <a:t>The</a:t>
          </a:r>
          <a:r>
            <a:rPr lang="en-US" dirty="0"/>
            <a:t> presentation slides will be sent to your email after this webinar</a:t>
          </a:r>
        </a:p>
      </dgm:t>
    </dgm:pt>
    <dgm:pt modelId="{A62E1699-7CD7-47F9-B1A2-1DADD2131918}" type="parTrans" cxnId="{E463F3FB-142B-415E-A658-2D49B5009AA8}">
      <dgm:prSet/>
      <dgm:spPr/>
      <dgm:t>
        <a:bodyPr/>
        <a:lstStyle/>
        <a:p>
          <a:endParaRPr lang="en-US"/>
        </a:p>
      </dgm:t>
    </dgm:pt>
    <dgm:pt modelId="{AF1D0F11-9B91-4D40-B8F5-EE6E435BF23E}" type="sibTrans" cxnId="{E463F3FB-142B-415E-A658-2D49B5009AA8}">
      <dgm:prSet/>
      <dgm:spPr/>
      <dgm:t>
        <a:bodyPr/>
        <a:lstStyle/>
        <a:p>
          <a:endParaRPr lang="en-US"/>
        </a:p>
      </dgm:t>
    </dgm:pt>
    <dgm:pt modelId="{ED61A6BB-7B72-4C3D-853B-9068C091F648}" type="pres">
      <dgm:prSet presAssocID="{430363C6-93DA-4F6A-B644-936633FD0351}" presName="Name0" presStyleCnt="0">
        <dgm:presLayoutVars>
          <dgm:dir/>
          <dgm:animLvl val="lvl"/>
          <dgm:resizeHandles val="exact"/>
        </dgm:presLayoutVars>
      </dgm:prSet>
      <dgm:spPr/>
    </dgm:pt>
    <dgm:pt modelId="{E6D6D554-8A0E-4840-B24F-DC3B6CD1D8F0}" type="pres">
      <dgm:prSet presAssocID="{1F08132B-CBFC-4B75-92D3-437CC22C066C}" presName="boxAndChildren" presStyleCnt="0"/>
      <dgm:spPr/>
    </dgm:pt>
    <dgm:pt modelId="{28BCB282-785E-411C-A906-FD27538A5C97}" type="pres">
      <dgm:prSet presAssocID="{1F08132B-CBFC-4B75-92D3-437CC22C066C}" presName="parentTextBox" presStyleLbl="node1" presStyleIdx="0" presStyleCnt="3"/>
      <dgm:spPr/>
    </dgm:pt>
    <dgm:pt modelId="{82F3E475-6F66-4C77-B17F-1B35F61A4C8B}" type="pres">
      <dgm:prSet presAssocID="{0DF9AB1D-AC90-4A98-A924-BFB55468EA97}" presName="sp" presStyleCnt="0"/>
      <dgm:spPr/>
    </dgm:pt>
    <dgm:pt modelId="{EBF273EC-3D57-4B3C-BA0D-654C838F2399}" type="pres">
      <dgm:prSet presAssocID="{CEE85746-374B-4FF1-9884-F63CDE29FD5B}" presName="arrowAndChildren" presStyleCnt="0"/>
      <dgm:spPr/>
    </dgm:pt>
    <dgm:pt modelId="{8AB76BEF-CE65-424B-9D2F-811EFA7E0C3A}" type="pres">
      <dgm:prSet presAssocID="{CEE85746-374B-4FF1-9884-F63CDE29FD5B}" presName="parentTextArrow" presStyleLbl="node1" presStyleIdx="1" presStyleCnt="3"/>
      <dgm:spPr/>
    </dgm:pt>
    <dgm:pt modelId="{3BBAA0EF-8E38-4C87-86FC-BB66D1E446F6}" type="pres">
      <dgm:prSet presAssocID="{6E4F485C-E6CB-4DD5-BDE0-36042860EBDB}" presName="sp" presStyleCnt="0"/>
      <dgm:spPr/>
    </dgm:pt>
    <dgm:pt modelId="{17384940-8033-461F-9021-1EFF2196B033}" type="pres">
      <dgm:prSet presAssocID="{D465746B-F603-46B7-ABD0-D43928837927}" presName="arrowAndChildren" presStyleCnt="0"/>
      <dgm:spPr/>
    </dgm:pt>
    <dgm:pt modelId="{7C6468D4-EE46-4B98-9B07-DD17BC9D3546}" type="pres">
      <dgm:prSet presAssocID="{D465746B-F603-46B7-ABD0-D43928837927}" presName="parentTextArrow" presStyleLbl="node1" presStyleIdx="2" presStyleCnt="3"/>
      <dgm:spPr/>
    </dgm:pt>
  </dgm:ptLst>
  <dgm:cxnLst>
    <dgm:cxn modelId="{A81EF738-9983-4520-846B-977D6B6690E6}" type="presOf" srcId="{D465746B-F603-46B7-ABD0-D43928837927}" destId="{7C6468D4-EE46-4B98-9B07-DD17BC9D3546}" srcOrd="0" destOrd="0" presId="urn:microsoft.com/office/officeart/2005/8/layout/process4"/>
    <dgm:cxn modelId="{8BEA65A1-C497-4772-93AE-72C16CB401E6}" srcId="{430363C6-93DA-4F6A-B644-936633FD0351}" destId="{D465746B-F603-46B7-ABD0-D43928837927}" srcOrd="0" destOrd="0" parTransId="{5ECBCBA6-9307-4EB3-8EA9-202C1B3B403B}" sibTransId="{6E4F485C-E6CB-4DD5-BDE0-36042860EBDB}"/>
    <dgm:cxn modelId="{698ECAA2-B19B-4797-BEB1-8C3DB9099801}" type="presOf" srcId="{1F08132B-CBFC-4B75-92D3-437CC22C066C}" destId="{28BCB282-785E-411C-A906-FD27538A5C97}" srcOrd="0" destOrd="0" presId="urn:microsoft.com/office/officeart/2005/8/layout/process4"/>
    <dgm:cxn modelId="{FD1DEDCF-D658-4993-AC27-23D3179F6501}" srcId="{430363C6-93DA-4F6A-B644-936633FD0351}" destId="{CEE85746-374B-4FF1-9884-F63CDE29FD5B}" srcOrd="1" destOrd="0" parTransId="{C965D3CC-E268-4E43-B5A5-850F20F15617}" sibTransId="{0DF9AB1D-AC90-4A98-A924-BFB55468EA97}"/>
    <dgm:cxn modelId="{75724EE7-0BCD-41D6-988B-1AC9EB209542}" type="presOf" srcId="{430363C6-93DA-4F6A-B644-936633FD0351}" destId="{ED61A6BB-7B72-4C3D-853B-9068C091F648}" srcOrd="0" destOrd="0" presId="urn:microsoft.com/office/officeart/2005/8/layout/process4"/>
    <dgm:cxn modelId="{F90D9FFB-ADE2-4683-9BE2-EE975D48B69A}" type="presOf" srcId="{CEE85746-374B-4FF1-9884-F63CDE29FD5B}" destId="{8AB76BEF-CE65-424B-9D2F-811EFA7E0C3A}" srcOrd="0" destOrd="0" presId="urn:microsoft.com/office/officeart/2005/8/layout/process4"/>
    <dgm:cxn modelId="{E463F3FB-142B-415E-A658-2D49B5009AA8}" srcId="{430363C6-93DA-4F6A-B644-936633FD0351}" destId="{1F08132B-CBFC-4B75-92D3-437CC22C066C}" srcOrd="2" destOrd="0" parTransId="{A62E1699-7CD7-47F9-B1A2-1DADD2131918}" sibTransId="{AF1D0F11-9B91-4D40-B8F5-EE6E435BF23E}"/>
    <dgm:cxn modelId="{8A7F98D7-AB69-4767-8421-100FB7F5A817}" type="presParOf" srcId="{ED61A6BB-7B72-4C3D-853B-9068C091F648}" destId="{E6D6D554-8A0E-4840-B24F-DC3B6CD1D8F0}" srcOrd="0" destOrd="0" presId="urn:microsoft.com/office/officeart/2005/8/layout/process4"/>
    <dgm:cxn modelId="{F3D0B6DA-F12B-4AFE-88DA-10CC87A98249}" type="presParOf" srcId="{E6D6D554-8A0E-4840-B24F-DC3B6CD1D8F0}" destId="{28BCB282-785E-411C-A906-FD27538A5C97}" srcOrd="0" destOrd="0" presId="urn:microsoft.com/office/officeart/2005/8/layout/process4"/>
    <dgm:cxn modelId="{0DEC6517-4B49-4DC3-9AD8-809CEEC4E0F4}" type="presParOf" srcId="{ED61A6BB-7B72-4C3D-853B-9068C091F648}" destId="{82F3E475-6F66-4C77-B17F-1B35F61A4C8B}" srcOrd="1" destOrd="0" presId="urn:microsoft.com/office/officeart/2005/8/layout/process4"/>
    <dgm:cxn modelId="{22F476F5-CE15-4984-B0DB-449E0BD1B548}" type="presParOf" srcId="{ED61A6BB-7B72-4C3D-853B-9068C091F648}" destId="{EBF273EC-3D57-4B3C-BA0D-654C838F2399}" srcOrd="2" destOrd="0" presId="urn:microsoft.com/office/officeart/2005/8/layout/process4"/>
    <dgm:cxn modelId="{754C43DA-1F0B-4B1F-A50A-CC52F99C4AD2}" type="presParOf" srcId="{EBF273EC-3D57-4B3C-BA0D-654C838F2399}" destId="{8AB76BEF-CE65-424B-9D2F-811EFA7E0C3A}" srcOrd="0" destOrd="0" presId="urn:microsoft.com/office/officeart/2005/8/layout/process4"/>
    <dgm:cxn modelId="{4D8EF305-2956-47A5-A54F-778BE1D1CFB6}" type="presParOf" srcId="{ED61A6BB-7B72-4C3D-853B-9068C091F648}" destId="{3BBAA0EF-8E38-4C87-86FC-BB66D1E446F6}" srcOrd="3" destOrd="0" presId="urn:microsoft.com/office/officeart/2005/8/layout/process4"/>
    <dgm:cxn modelId="{BD96853E-4ADA-452C-A4DD-ABD7137C46F7}" type="presParOf" srcId="{ED61A6BB-7B72-4C3D-853B-9068C091F648}" destId="{17384940-8033-461F-9021-1EFF2196B033}" srcOrd="4" destOrd="0" presId="urn:microsoft.com/office/officeart/2005/8/layout/process4"/>
    <dgm:cxn modelId="{70AA6669-2B32-4E08-A352-67EF40761DD2}" type="presParOf" srcId="{17384940-8033-461F-9021-1EFF2196B033}" destId="{7C6468D4-EE46-4B98-9B07-DD17BC9D354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54C5E-D195-4860-8AB4-1BB6E9CF5EF6}"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E2CE6E6-9454-4DD2-BA39-FC97654E1961}">
      <dgm:prSet/>
      <dgm:spPr/>
      <dgm:t>
        <a:bodyPr/>
        <a:lstStyle/>
        <a:p>
          <a:r>
            <a:rPr lang="en-US" dirty="0"/>
            <a:t>If a sexual harassment or discrimination situation occurs</a:t>
          </a:r>
        </a:p>
      </dgm:t>
    </dgm:pt>
    <dgm:pt modelId="{46790E3B-C00D-4C7D-A2BE-EE116E4B2499}" type="parTrans" cxnId="{D28C151C-89AA-41D8-BA91-3C948D448EEB}">
      <dgm:prSet/>
      <dgm:spPr/>
      <dgm:t>
        <a:bodyPr/>
        <a:lstStyle/>
        <a:p>
          <a:endParaRPr lang="en-US"/>
        </a:p>
      </dgm:t>
    </dgm:pt>
    <dgm:pt modelId="{AA277D5C-651D-41EE-B50F-9A10BE43B7F4}" type="sibTrans" cxnId="{D28C151C-89AA-41D8-BA91-3C948D448EEB}">
      <dgm:prSet/>
      <dgm:spPr/>
      <dgm:t>
        <a:bodyPr/>
        <a:lstStyle/>
        <a:p>
          <a:endParaRPr lang="en-US"/>
        </a:p>
      </dgm:t>
    </dgm:pt>
    <dgm:pt modelId="{484BC101-FDC7-4C14-8FA4-F82721730D59}">
      <dgm:prSet/>
      <dgm:spPr/>
      <dgm:t>
        <a:bodyPr/>
        <a:lstStyle/>
        <a:p>
          <a:r>
            <a:rPr lang="en-US" dirty="0"/>
            <a:t>If you are injured in the workplace </a:t>
          </a:r>
        </a:p>
      </dgm:t>
    </dgm:pt>
    <dgm:pt modelId="{88DFA5E3-8031-4BF8-A69A-D2D5961C2A30}" type="parTrans" cxnId="{465DE1F7-8F5D-4D81-AD9C-4CF370028169}">
      <dgm:prSet/>
      <dgm:spPr/>
      <dgm:t>
        <a:bodyPr/>
        <a:lstStyle/>
        <a:p>
          <a:endParaRPr lang="en-US"/>
        </a:p>
      </dgm:t>
    </dgm:pt>
    <dgm:pt modelId="{242BB416-7BD3-4796-ADFC-07A21A40E42F}" type="sibTrans" cxnId="{465DE1F7-8F5D-4D81-AD9C-4CF370028169}">
      <dgm:prSet/>
      <dgm:spPr/>
      <dgm:t>
        <a:bodyPr/>
        <a:lstStyle/>
        <a:p>
          <a:endParaRPr lang="en-US"/>
        </a:p>
      </dgm:t>
    </dgm:pt>
    <dgm:pt modelId="{D38D3A13-05A5-455E-A99F-E1272CA2CD44}">
      <dgm:prSet/>
      <dgm:spPr/>
      <dgm:t>
        <a:bodyPr/>
        <a:lstStyle/>
        <a:p>
          <a:r>
            <a:rPr lang="en-US" dirty="0"/>
            <a:t>If a personal emergency arises and you need to take time off</a:t>
          </a:r>
        </a:p>
      </dgm:t>
    </dgm:pt>
    <dgm:pt modelId="{A8BA10AD-5B34-4B04-A087-F3EE94925612}" type="parTrans" cxnId="{1C0070EE-4156-4F9B-A37B-AFDC4742B279}">
      <dgm:prSet/>
      <dgm:spPr/>
      <dgm:t>
        <a:bodyPr/>
        <a:lstStyle/>
        <a:p>
          <a:endParaRPr lang="en-US"/>
        </a:p>
      </dgm:t>
    </dgm:pt>
    <dgm:pt modelId="{23B761A0-A123-4896-A9D0-498FDB5A6751}" type="sibTrans" cxnId="{1C0070EE-4156-4F9B-A37B-AFDC4742B279}">
      <dgm:prSet/>
      <dgm:spPr/>
      <dgm:t>
        <a:bodyPr/>
        <a:lstStyle/>
        <a:p>
          <a:endParaRPr lang="en-US"/>
        </a:p>
      </dgm:t>
    </dgm:pt>
    <dgm:pt modelId="{D428B821-085A-4BDD-A459-673C8AA43ABD}">
      <dgm:prSet/>
      <dgm:spPr/>
      <dgm:t>
        <a:bodyPr/>
        <a:lstStyle/>
        <a:p>
          <a:r>
            <a:rPr lang="en-US"/>
            <a:t>If there is a change in site supervisor</a:t>
          </a:r>
        </a:p>
      </dgm:t>
    </dgm:pt>
    <dgm:pt modelId="{703E6B94-9411-4EF1-9F16-04DFC8E537C3}" type="parTrans" cxnId="{2C5473F3-7302-4E85-842D-1753B90C78E7}">
      <dgm:prSet/>
      <dgm:spPr/>
      <dgm:t>
        <a:bodyPr/>
        <a:lstStyle/>
        <a:p>
          <a:endParaRPr lang="en-US"/>
        </a:p>
      </dgm:t>
    </dgm:pt>
    <dgm:pt modelId="{701AC557-0489-44DE-ACFE-767920EBC565}" type="sibTrans" cxnId="{2C5473F3-7302-4E85-842D-1753B90C78E7}">
      <dgm:prSet/>
      <dgm:spPr/>
      <dgm:t>
        <a:bodyPr/>
        <a:lstStyle/>
        <a:p>
          <a:endParaRPr lang="en-US"/>
        </a:p>
      </dgm:t>
    </dgm:pt>
    <dgm:pt modelId="{7BDD0D94-B211-4E04-BD34-B3749CE376C9}" type="pres">
      <dgm:prSet presAssocID="{24854C5E-D195-4860-8AB4-1BB6E9CF5EF6}" presName="matrix" presStyleCnt="0">
        <dgm:presLayoutVars>
          <dgm:chMax val="1"/>
          <dgm:dir/>
          <dgm:resizeHandles val="exact"/>
        </dgm:presLayoutVars>
      </dgm:prSet>
      <dgm:spPr/>
    </dgm:pt>
    <dgm:pt modelId="{B34A527D-43D7-49ED-8C55-170E9DF47802}" type="pres">
      <dgm:prSet presAssocID="{24854C5E-D195-4860-8AB4-1BB6E9CF5EF6}" presName="diamond" presStyleLbl="bgShp" presStyleIdx="0" presStyleCnt="1" custLinFactNeighborY="-493"/>
      <dgm:spPr/>
    </dgm:pt>
    <dgm:pt modelId="{F2699264-B918-418E-ABDD-24008420EB93}" type="pres">
      <dgm:prSet presAssocID="{24854C5E-D195-4860-8AB4-1BB6E9CF5EF6}" presName="quad1" presStyleLbl="node1" presStyleIdx="0" presStyleCnt="4">
        <dgm:presLayoutVars>
          <dgm:chMax val="0"/>
          <dgm:chPref val="0"/>
          <dgm:bulletEnabled val="1"/>
        </dgm:presLayoutVars>
      </dgm:prSet>
      <dgm:spPr/>
    </dgm:pt>
    <dgm:pt modelId="{353B3786-AF42-46CF-A60B-F475F83A9C23}" type="pres">
      <dgm:prSet presAssocID="{24854C5E-D195-4860-8AB4-1BB6E9CF5EF6}" presName="quad2" presStyleLbl="node1" presStyleIdx="1" presStyleCnt="4">
        <dgm:presLayoutVars>
          <dgm:chMax val="0"/>
          <dgm:chPref val="0"/>
          <dgm:bulletEnabled val="1"/>
        </dgm:presLayoutVars>
      </dgm:prSet>
      <dgm:spPr/>
    </dgm:pt>
    <dgm:pt modelId="{A29A0AA1-FCFE-4367-B275-371D18885C1D}" type="pres">
      <dgm:prSet presAssocID="{24854C5E-D195-4860-8AB4-1BB6E9CF5EF6}" presName="quad3" presStyleLbl="node1" presStyleIdx="2" presStyleCnt="4">
        <dgm:presLayoutVars>
          <dgm:chMax val="0"/>
          <dgm:chPref val="0"/>
          <dgm:bulletEnabled val="1"/>
        </dgm:presLayoutVars>
      </dgm:prSet>
      <dgm:spPr/>
    </dgm:pt>
    <dgm:pt modelId="{69BA5C54-E8ED-4F1F-B52B-7AB862A99C06}" type="pres">
      <dgm:prSet presAssocID="{24854C5E-D195-4860-8AB4-1BB6E9CF5EF6}" presName="quad4" presStyleLbl="node1" presStyleIdx="3" presStyleCnt="4">
        <dgm:presLayoutVars>
          <dgm:chMax val="0"/>
          <dgm:chPref val="0"/>
          <dgm:bulletEnabled val="1"/>
        </dgm:presLayoutVars>
      </dgm:prSet>
      <dgm:spPr/>
    </dgm:pt>
  </dgm:ptLst>
  <dgm:cxnLst>
    <dgm:cxn modelId="{D28C151C-89AA-41D8-BA91-3C948D448EEB}" srcId="{24854C5E-D195-4860-8AB4-1BB6E9CF5EF6}" destId="{5E2CE6E6-9454-4DD2-BA39-FC97654E1961}" srcOrd="0" destOrd="0" parTransId="{46790E3B-C00D-4C7D-A2BE-EE116E4B2499}" sibTransId="{AA277D5C-651D-41EE-B50F-9A10BE43B7F4}"/>
    <dgm:cxn modelId="{5ED0E86D-F6AB-43AD-A4B3-395E9EE71CEF}" type="presOf" srcId="{484BC101-FDC7-4C14-8FA4-F82721730D59}" destId="{353B3786-AF42-46CF-A60B-F475F83A9C23}" srcOrd="0" destOrd="0" presId="urn:microsoft.com/office/officeart/2005/8/layout/matrix3"/>
    <dgm:cxn modelId="{47E37B51-A7D7-49E3-BCC1-876D08A49C8E}" type="presOf" srcId="{D38D3A13-05A5-455E-A99F-E1272CA2CD44}" destId="{A29A0AA1-FCFE-4367-B275-371D18885C1D}" srcOrd="0" destOrd="0" presId="urn:microsoft.com/office/officeart/2005/8/layout/matrix3"/>
    <dgm:cxn modelId="{ABE702B5-B305-4D09-AFB6-A52D44B830FE}" type="presOf" srcId="{5E2CE6E6-9454-4DD2-BA39-FC97654E1961}" destId="{F2699264-B918-418E-ABDD-24008420EB93}" srcOrd="0" destOrd="0" presId="urn:microsoft.com/office/officeart/2005/8/layout/matrix3"/>
    <dgm:cxn modelId="{63C4A4CB-A9A7-4D52-835A-7A0976BBD4FA}" type="presOf" srcId="{24854C5E-D195-4860-8AB4-1BB6E9CF5EF6}" destId="{7BDD0D94-B211-4E04-BD34-B3749CE376C9}" srcOrd="0" destOrd="0" presId="urn:microsoft.com/office/officeart/2005/8/layout/matrix3"/>
    <dgm:cxn modelId="{FEA042E7-A56E-4CF9-85C0-1D6D95B8F49A}" type="presOf" srcId="{D428B821-085A-4BDD-A459-673C8AA43ABD}" destId="{69BA5C54-E8ED-4F1F-B52B-7AB862A99C06}" srcOrd="0" destOrd="0" presId="urn:microsoft.com/office/officeart/2005/8/layout/matrix3"/>
    <dgm:cxn modelId="{1C0070EE-4156-4F9B-A37B-AFDC4742B279}" srcId="{24854C5E-D195-4860-8AB4-1BB6E9CF5EF6}" destId="{D38D3A13-05A5-455E-A99F-E1272CA2CD44}" srcOrd="2" destOrd="0" parTransId="{A8BA10AD-5B34-4B04-A087-F3EE94925612}" sibTransId="{23B761A0-A123-4896-A9D0-498FDB5A6751}"/>
    <dgm:cxn modelId="{2C5473F3-7302-4E85-842D-1753B90C78E7}" srcId="{24854C5E-D195-4860-8AB4-1BB6E9CF5EF6}" destId="{D428B821-085A-4BDD-A459-673C8AA43ABD}" srcOrd="3" destOrd="0" parTransId="{703E6B94-9411-4EF1-9F16-04DFC8E537C3}" sibTransId="{701AC557-0489-44DE-ACFE-767920EBC565}"/>
    <dgm:cxn modelId="{465DE1F7-8F5D-4D81-AD9C-4CF370028169}" srcId="{24854C5E-D195-4860-8AB4-1BB6E9CF5EF6}" destId="{484BC101-FDC7-4C14-8FA4-F82721730D59}" srcOrd="1" destOrd="0" parTransId="{88DFA5E3-8031-4BF8-A69A-D2D5961C2A30}" sibTransId="{242BB416-7BD3-4796-ADFC-07A21A40E42F}"/>
    <dgm:cxn modelId="{88A7350B-FDB3-4472-B254-E4F2C8BAC765}" type="presParOf" srcId="{7BDD0D94-B211-4E04-BD34-B3749CE376C9}" destId="{B34A527D-43D7-49ED-8C55-170E9DF47802}" srcOrd="0" destOrd="0" presId="urn:microsoft.com/office/officeart/2005/8/layout/matrix3"/>
    <dgm:cxn modelId="{3BFCD43E-634A-43CD-AFC0-3A0691818C44}" type="presParOf" srcId="{7BDD0D94-B211-4E04-BD34-B3749CE376C9}" destId="{F2699264-B918-418E-ABDD-24008420EB93}" srcOrd="1" destOrd="0" presId="urn:microsoft.com/office/officeart/2005/8/layout/matrix3"/>
    <dgm:cxn modelId="{BAB4AF51-6180-49BC-996D-A0831980894E}" type="presParOf" srcId="{7BDD0D94-B211-4E04-BD34-B3749CE376C9}" destId="{353B3786-AF42-46CF-A60B-F475F83A9C23}" srcOrd="2" destOrd="0" presId="urn:microsoft.com/office/officeart/2005/8/layout/matrix3"/>
    <dgm:cxn modelId="{DE2029BC-CE0C-44EA-9C91-BDE718F45E1A}" type="presParOf" srcId="{7BDD0D94-B211-4E04-BD34-B3749CE376C9}" destId="{A29A0AA1-FCFE-4367-B275-371D18885C1D}" srcOrd="3" destOrd="0" presId="urn:microsoft.com/office/officeart/2005/8/layout/matrix3"/>
    <dgm:cxn modelId="{ADB7895A-0BA8-4F7A-A4BC-3A78271E0B9D}" type="presParOf" srcId="{7BDD0D94-B211-4E04-BD34-B3749CE376C9}" destId="{69BA5C54-E8ED-4F1F-B52B-7AB862A99C0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8F71D2-39BC-404C-A1A3-67AABE9A2DC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0181A04-E3E7-41D4-BDAE-C1F61D4DE4D3}">
      <dgm:prSet/>
      <dgm:spPr/>
      <dgm:t>
        <a:bodyPr/>
        <a:lstStyle/>
        <a:p>
          <a:r>
            <a:rPr lang="en-US" dirty="0"/>
            <a:t>Follow USFS emergency procedures</a:t>
          </a:r>
        </a:p>
      </dgm:t>
    </dgm:pt>
    <dgm:pt modelId="{91E7BB2C-4A15-4472-ADF3-53C86F33B643}" type="parTrans" cxnId="{8761F58B-D3A6-4CF9-B372-1F5356F78215}">
      <dgm:prSet/>
      <dgm:spPr/>
      <dgm:t>
        <a:bodyPr/>
        <a:lstStyle/>
        <a:p>
          <a:endParaRPr lang="en-US"/>
        </a:p>
      </dgm:t>
    </dgm:pt>
    <dgm:pt modelId="{C82DD676-379D-4640-8AA2-70535D2F7464}" type="sibTrans" cxnId="{8761F58B-D3A6-4CF9-B372-1F5356F78215}">
      <dgm:prSet/>
      <dgm:spPr/>
      <dgm:t>
        <a:bodyPr/>
        <a:lstStyle/>
        <a:p>
          <a:endParaRPr lang="en-US"/>
        </a:p>
      </dgm:t>
    </dgm:pt>
    <dgm:pt modelId="{EFE2C320-AEF4-4416-9249-0B1973154274}">
      <dgm:prSet/>
      <dgm:spPr/>
      <dgm:t>
        <a:bodyPr/>
        <a:lstStyle/>
        <a:p>
          <a:r>
            <a:rPr lang="en-US" dirty="0"/>
            <a:t>Notify NYC Program Coordinator as soon as possible</a:t>
          </a:r>
        </a:p>
      </dgm:t>
    </dgm:pt>
    <dgm:pt modelId="{5C6086D7-CDBE-4F3C-83B4-FCFD17BEF94F}" type="parTrans" cxnId="{DC3FE641-1476-4C82-A08E-0E43778CDD15}">
      <dgm:prSet/>
      <dgm:spPr/>
      <dgm:t>
        <a:bodyPr/>
        <a:lstStyle/>
        <a:p>
          <a:endParaRPr lang="en-US"/>
        </a:p>
      </dgm:t>
    </dgm:pt>
    <dgm:pt modelId="{223E95A0-EDE1-4935-8C17-6FA47932195E}" type="sibTrans" cxnId="{DC3FE641-1476-4C82-A08E-0E43778CDD15}">
      <dgm:prSet/>
      <dgm:spPr/>
      <dgm:t>
        <a:bodyPr/>
        <a:lstStyle/>
        <a:p>
          <a:endParaRPr lang="en-US"/>
        </a:p>
      </dgm:t>
    </dgm:pt>
    <dgm:pt modelId="{9689D0B2-E416-4D43-B98B-0B8DB0D84569}">
      <dgm:prSet/>
      <dgm:spPr/>
      <dgm:t>
        <a:bodyPr/>
        <a:lstStyle/>
        <a:p>
          <a:r>
            <a:rPr lang="en-US" dirty="0"/>
            <a:t>For on-going or unresolved emergencies </a:t>
          </a:r>
          <a:r>
            <a:rPr lang="en-US" b="1" dirty="0"/>
            <a:t>after business hours</a:t>
          </a:r>
          <a:r>
            <a:rPr lang="en-US" dirty="0"/>
            <a:t>, </a:t>
          </a:r>
          <a:r>
            <a:rPr lang="en-US" b="1" dirty="0"/>
            <a:t>please call the </a:t>
          </a:r>
          <a:r>
            <a:rPr lang="en-US" b="1" dirty="0">
              <a:solidFill>
                <a:srgbClr val="FFC000"/>
              </a:solidFill>
            </a:rPr>
            <a:t>NYC emergency phone @ </a:t>
          </a:r>
          <a:r>
            <a:rPr lang="en-US" b="1" i="0" dirty="0">
              <a:solidFill>
                <a:srgbClr val="FFC000"/>
              </a:solidFill>
            </a:rPr>
            <a:t>(541) 968-6520</a:t>
          </a:r>
          <a:endParaRPr lang="en-US" b="1" dirty="0">
            <a:solidFill>
              <a:srgbClr val="FFC000"/>
            </a:solidFill>
          </a:endParaRPr>
        </a:p>
      </dgm:t>
    </dgm:pt>
    <dgm:pt modelId="{8B73D0F2-8551-4598-BC19-80BDB95DD8D8}" type="parTrans" cxnId="{81C4BCDF-5E89-4109-BADA-DC50EDFEAAFC}">
      <dgm:prSet/>
      <dgm:spPr/>
      <dgm:t>
        <a:bodyPr/>
        <a:lstStyle/>
        <a:p>
          <a:endParaRPr lang="en-US"/>
        </a:p>
      </dgm:t>
    </dgm:pt>
    <dgm:pt modelId="{0242A31B-1BC1-4EF3-B601-E04DE5E8BCC5}" type="sibTrans" cxnId="{81C4BCDF-5E89-4109-BADA-DC50EDFEAAFC}">
      <dgm:prSet/>
      <dgm:spPr/>
      <dgm:t>
        <a:bodyPr/>
        <a:lstStyle/>
        <a:p>
          <a:endParaRPr lang="en-US"/>
        </a:p>
      </dgm:t>
    </dgm:pt>
    <dgm:pt modelId="{B4214F76-AB68-4B5E-B2CA-663D135AD317}">
      <dgm:prSet/>
      <dgm:spPr/>
      <dgm:t>
        <a:bodyPr/>
        <a:lstStyle/>
        <a:p>
          <a:r>
            <a:rPr lang="en-US" dirty="0"/>
            <a:t>Complete and return Worker's Compensation/Incident Reporting form as appropriate within 24 hours</a:t>
          </a:r>
        </a:p>
      </dgm:t>
    </dgm:pt>
    <dgm:pt modelId="{29D1563E-72A6-4C60-A174-FB484DD5BFB2}" type="parTrans" cxnId="{865DE89C-B5A5-4625-AE78-2CEC9611891E}">
      <dgm:prSet/>
      <dgm:spPr/>
      <dgm:t>
        <a:bodyPr/>
        <a:lstStyle/>
        <a:p>
          <a:endParaRPr lang="en-US"/>
        </a:p>
      </dgm:t>
    </dgm:pt>
    <dgm:pt modelId="{E8B5C66B-B74B-407A-91B3-F8D7FD800407}" type="sibTrans" cxnId="{865DE89C-B5A5-4625-AE78-2CEC9611891E}">
      <dgm:prSet/>
      <dgm:spPr/>
      <dgm:t>
        <a:bodyPr/>
        <a:lstStyle/>
        <a:p>
          <a:endParaRPr lang="en-US"/>
        </a:p>
      </dgm:t>
    </dgm:pt>
    <dgm:pt modelId="{EEF26F5C-6C0C-49B1-9CA0-729E25C0D111}">
      <dgm:prSet/>
      <dgm:spPr/>
      <dgm:t>
        <a:bodyPr/>
        <a:lstStyle/>
        <a:p>
          <a:r>
            <a:rPr lang="en-US" dirty="0"/>
            <a:t>Important forms and the E phone number are located on the private link given out in onboarding emails, please bookmark this for future use as it is not a public page! </a:t>
          </a:r>
        </a:p>
      </dgm:t>
    </dgm:pt>
    <dgm:pt modelId="{A2B2015E-E055-4DBA-B82A-15C86AA6A496}" type="parTrans" cxnId="{8D561962-D189-44B5-A299-48F9CB3C5960}">
      <dgm:prSet/>
      <dgm:spPr/>
      <dgm:t>
        <a:bodyPr/>
        <a:lstStyle/>
        <a:p>
          <a:endParaRPr lang="en-US"/>
        </a:p>
      </dgm:t>
    </dgm:pt>
    <dgm:pt modelId="{E496A4CB-684E-4722-8C3B-F1B455D07327}" type="sibTrans" cxnId="{8D561962-D189-44B5-A299-48F9CB3C5960}">
      <dgm:prSet/>
      <dgm:spPr/>
      <dgm:t>
        <a:bodyPr/>
        <a:lstStyle/>
        <a:p>
          <a:endParaRPr lang="en-US"/>
        </a:p>
      </dgm:t>
    </dgm:pt>
    <dgm:pt modelId="{90B2F15C-5E52-4332-AFE5-2D9EBCA65737}" type="pres">
      <dgm:prSet presAssocID="{A78F71D2-39BC-404C-A1A3-67AABE9A2DC0}" presName="outerComposite" presStyleCnt="0">
        <dgm:presLayoutVars>
          <dgm:chMax val="5"/>
          <dgm:dir/>
          <dgm:resizeHandles val="exact"/>
        </dgm:presLayoutVars>
      </dgm:prSet>
      <dgm:spPr/>
    </dgm:pt>
    <dgm:pt modelId="{5285278D-A280-4DDF-8BF9-996891603F7C}" type="pres">
      <dgm:prSet presAssocID="{A78F71D2-39BC-404C-A1A3-67AABE9A2DC0}" presName="dummyMaxCanvas" presStyleCnt="0">
        <dgm:presLayoutVars/>
      </dgm:prSet>
      <dgm:spPr/>
    </dgm:pt>
    <dgm:pt modelId="{99D367AE-EDE0-43AC-8CA0-2B88C7A69FD2}" type="pres">
      <dgm:prSet presAssocID="{A78F71D2-39BC-404C-A1A3-67AABE9A2DC0}" presName="FiveNodes_1" presStyleLbl="node1" presStyleIdx="0" presStyleCnt="5">
        <dgm:presLayoutVars>
          <dgm:bulletEnabled val="1"/>
        </dgm:presLayoutVars>
      </dgm:prSet>
      <dgm:spPr/>
    </dgm:pt>
    <dgm:pt modelId="{05210E0F-4384-402E-BFCB-032364558D63}" type="pres">
      <dgm:prSet presAssocID="{A78F71D2-39BC-404C-A1A3-67AABE9A2DC0}" presName="FiveNodes_2" presStyleLbl="node1" presStyleIdx="1" presStyleCnt="5">
        <dgm:presLayoutVars>
          <dgm:bulletEnabled val="1"/>
        </dgm:presLayoutVars>
      </dgm:prSet>
      <dgm:spPr/>
    </dgm:pt>
    <dgm:pt modelId="{918C7829-FE15-4A31-BBCE-F86CB544CEA1}" type="pres">
      <dgm:prSet presAssocID="{A78F71D2-39BC-404C-A1A3-67AABE9A2DC0}" presName="FiveNodes_3" presStyleLbl="node1" presStyleIdx="2" presStyleCnt="5">
        <dgm:presLayoutVars>
          <dgm:bulletEnabled val="1"/>
        </dgm:presLayoutVars>
      </dgm:prSet>
      <dgm:spPr/>
    </dgm:pt>
    <dgm:pt modelId="{E8CC5496-03FE-49C4-8B6E-9E1453B04747}" type="pres">
      <dgm:prSet presAssocID="{A78F71D2-39BC-404C-A1A3-67AABE9A2DC0}" presName="FiveNodes_4" presStyleLbl="node1" presStyleIdx="3" presStyleCnt="5">
        <dgm:presLayoutVars>
          <dgm:bulletEnabled val="1"/>
        </dgm:presLayoutVars>
      </dgm:prSet>
      <dgm:spPr/>
    </dgm:pt>
    <dgm:pt modelId="{948F6FC9-03E1-48F7-906D-330D6E8CE943}" type="pres">
      <dgm:prSet presAssocID="{A78F71D2-39BC-404C-A1A3-67AABE9A2DC0}" presName="FiveNodes_5" presStyleLbl="node1" presStyleIdx="4" presStyleCnt="5">
        <dgm:presLayoutVars>
          <dgm:bulletEnabled val="1"/>
        </dgm:presLayoutVars>
      </dgm:prSet>
      <dgm:spPr/>
    </dgm:pt>
    <dgm:pt modelId="{48DE9FB2-300C-4E2A-A3A2-F7139B68EDF9}" type="pres">
      <dgm:prSet presAssocID="{A78F71D2-39BC-404C-A1A3-67AABE9A2DC0}" presName="FiveConn_1-2" presStyleLbl="fgAccFollowNode1" presStyleIdx="0" presStyleCnt="4">
        <dgm:presLayoutVars>
          <dgm:bulletEnabled val="1"/>
        </dgm:presLayoutVars>
      </dgm:prSet>
      <dgm:spPr/>
    </dgm:pt>
    <dgm:pt modelId="{A2A6CC2B-2E4D-41E2-804A-795855C12011}" type="pres">
      <dgm:prSet presAssocID="{A78F71D2-39BC-404C-A1A3-67AABE9A2DC0}" presName="FiveConn_2-3" presStyleLbl="fgAccFollowNode1" presStyleIdx="1" presStyleCnt="4">
        <dgm:presLayoutVars>
          <dgm:bulletEnabled val="1"/>
        </dgm:presLayoutVars>
      </dgm:prSet>
      <dgm:spPr/>
    </dgm:pt>
    <dgm:pt modelId="{0A0C1A4A-6893-4462-A06C-0A8529E893DF}" type="pres">
      <dgm:prSet presAssocID="{A78F71D2-39BC-404C-A1A3-67AABE9A2DC0}" presName="FiveConn_3-4" presStyleLbl="fgAccFollowNode1" presStyleIdx="2" presStyleCnt="4">
        <dgm:presLayoutVars>
          <dgm:bulletEnabled val="1"/>
        </dgm:presLayoutVars>
      </dgm:prSet>
      <dgm:spPr/>
    </dgm:pt>
    <dgm:pt modelId="{1324B6DC-BFE8-40E5-BA5C-30FF6287570F}" type="pres">
      <dgm:prSet presAssocID="{A78F71D2-39BC-404C-A1A3-67AABE9A2DC0}" presName="FiveConn_4-5" presStyleLbl="fgAccFollowNode1" presStyleIdx="3" presStyleCnt="4">
        <dgm:presLayoutVars>
          <dgm:bulletEnabled val="1"/>
        </dgm:presLayoutVars>
      </dgm:prSet>
      <dgm:spPr/>
    </dgm:pt>
    <dgm:pt modelId="{285DD814-078F-47AE-99FB-438BE3D4C549}" type="pres">
      <dgm:prSet presAssocID="{A78F71D2-39BC-404C-A1A3-67AABE9A2DC0}" presName="FiveNodes_1_text" presStyleLbl="node1" presStyleIdx="4" presStyleCnt="5">
        <dgm:presLayoutVars>
          <dgm:bulletEnabled val="1"/>
        </dgm:presLayoutVars>
      </dgm:prSet>
      <dgm:spPr/>
    </dgm:pt>
    <dgm:pt modelId="{83B21045-92AB-49CD-9475-38481D1F1AF2}" type="pres">
      <dgm:prSet presAssocID="{A78F71D2-39BC-404C-A1A3-67AABE9A2DC0}" presName="FiveNodes_2_text" presStyleLbl="node1" presStyleIdx="4" presStyleCnt="5">
        <dgm:presLayoutVars>
          <dgm:bulletEnabled val="1"/>
        </dgm:presLayoutVars>
      </dgm:prSet>
      <dgm:spPr/>
    </dgm:pt>
    <dgm:pt modelId="{6FB17DB3-B5A9-4696-89E5-F024B00D4864}" type="pres">
      <dgm:prSet presAssocID="{A78F71D2-39BC-404C-A1A3-67AABE9A2DC0}" presName="FiveNodes_3_text" presStyleLbl="node1" presStyleIdx="4" presStyleCnt="5">
        <dgm:presLayoutVars>
          <dgm:bulletEnabled val="1"/>
        </dgm:presLayoutVars>
      </dgm:prSet>
      <dgm:spPr/>
    </dgm:pt>
    <dgm:pt modelId="{7ACDB55B-B2F6-442B-89EB-605E8B58EF03}" type="pres">
      <dgm:prSet presAssocID="{A78F71D2-39BC-404C-A1A3-67AABE9A2DC0}" presName="FiveNodes_4_text" presStyleLbl="node1" presStyleIdx="4" presStyleCnt="5">
        <dgm:presLayoutVars>
          <dgm:bulletEnabled val="1"/>
        </dgm:presLayoutVars>
      </dgm:prSet>
      <dgm:spPr/>
    </dgm:pt>
    <dgm:pt modelId="{E8AB2BB1-14B2-4D72-85B7-BA01688D7564}" type="pres">
      <dgm:prSet presAssocID="{A78F71D2-39BC-404C-A1A3-67AABE9A2DC0}" presName="FiveNodes_5_text" presStyleLbl="node1" presStyleIdx="4" presStyleCnt="5">
        <dgm:presLayoutVars>
          <dgm:bulletEnabled val="1"/>
        </dgm:presLayoutVars>
      </dgm:prSet>
      <dgm:spPr/>
    </dgm:pt>
  </dgm:ptLst>
  <dgm:cxnLst>
    <dgm:cxn modelId="{62672004-CD35-452A-B8B4-E28416C85D46}" type="presOf" srcId="{0242A31B-1BC1-4EF3-B601-E04DE5E8BCC5}" destId="{0A0C1A4A-6893-4462-A06C-0A8529E893DF}" srcOrd="0" destOrd="0" presId="urn:microsoft.com/office/officeart/2005/8/layout/vProcess5"/>
    <dgm:cxn modelId="{3813C60B-131B-4B33-8CC7-33FFAC404880}" type="presOf" srcId="{223E95A0-EDE1-4935-8C17-6FA47932195E}" destId="{A2A6CC2B-2E4D-41E2-804A-795855C12011}" srcOrd="0" destOrd="0" presId="urn:microsoft.com/office/officeart/2005/8/layout/vProcess5"/>
    <dgm:cxn modelId="{F2D5EA2C-A380-4703-B346-8F97748DAACD}" type="presOf" srcId="{EEF26F5C-6C0C-49B1-9CA0-729E25C0D111}" destId="{E8AB2BB1-14B2-4D72-85B7-BA01688D7564}" srcOrd="1" destOrd="0" presId="urn:microsoft.com/office/officeart/2005/8/layout/vProcess5"/>
    <dgm:cxn modelId="{BCFA5B34-65B7-4104-A138-3992157028BB}" type="presOf" srcId="{70181A04-E3E7-41D4-BDAE-C1F61D4DE4D3}" destId="{285DD814-078F-47AE-99FB-438BE3D4C549}" srcOrd="1" destOrd="0" presId="urn:microsoft.com/office/officeart/2005/8/layout/vProcess5"/>
    <dgm:cxn modelId="{635D763C-F1D8-4EF2-A2FF-6EB9488AFB51}" type="presOf" srcId="{B4214F76-AB68-4B5E-B2CA-663D135AD317}" destId="{7ACDB55B-B2F6-442B-89EB-605E8B58EF03}" srcOrd="1" destOrd="0" presId="urn:microsoft.com/office/officeart/2005/8/layout/vProcess5"/>
    <dgm:cxn modelId="{DC3FE641-1476-4C82-A08E-0E43778CDD15}" srcId="{A78F71D2-39BC-404C-A1A3-67AABE9A2DC0}" destId="{EFE2C320-AEF4-4416-9249-0B1973154274}" srcOrd="1" destOrd="0" parTransId="{5C6086D7-CDBE-4F3C-83B4-FCFD17BEF94F}" sibTransId="{223E95A0-EDE1-4935-8C17-6FA47932195E}"/>
    <dgm:cxn modelId="{8D561962-D189-44B5-A299-48F9CB3C5960}" srcId="{A78F71D2-39BC-404C-A1A3-67AABE9A2DC0}" destId="{EEF26F5C-6C0C-49B1-9CA0-729E25C0D111}" srcOrd="4" destOrd="0" parTransId="{A2B2015E-E055-4DBA-B82A-15C86AA6A496}" sibTransId="{E496A4CB-684E-4722-8C3B-F1B455D07327}"/>
    <dgm:cxn modelId="{6605CD4D-F918-4771-83BD-A85D41265C89}" type="presOf" srcId="{EEF26F5C-6C0C-49B1-9CA0-729E25C0D111}" destId="{948F6FC9-03E1-48F7-906D-330D6E8CE943}" srcOrd="0" destOrd="0" presId="urn:microsoft.com/office/officeart/2005/8/layout/vProcess5"/>
    <dgm:cxn modelId="{ECF44C6F-0AEC-4829-9D43-0652AEEE2DBB}" type="presOf" srcId="{70181A04-E3E7-41D4-BDAE-C1F61D4DE4D3}" destId="{99D367AE-EDE0-43AC-8CA0-2B88C7A69FD2}" srcOrd="0" destOrd="0" presId="urn:microsoft.com/office/officeart/2005/8/layout/vProcess5"/>
    <dgm:cxn modelId="{21441476-3207-482E-8532-504DCA9DFF75}" type="presOf" srcId="{A78F71D2-39BC-404C-A1A3-67AABE9A2DC0}" destId="{90B2F15C-5E52-4332-AFE5-2D9EBCA65737}" srcOrd="0" destOrd="0" presId="urn:microsoft.com/office/officeart/2005/8/layout/vProcess5"/>
    <dgm:cxn modelId="{79644A79-2011-483C-B986-818933E4D91F}" type="presOf" srcId="{EFE2C320-AEF4-4416-9249-0B1973154274}" destId="{05210E0F-4384-402E-BFCB-032364558D63}" srcOrd="0" destOrd="0" presId="urn:microsoft.com/office/officeart/2005/8/layout/vProcess5"/>
    <dgm:cxn modelId="{1F88BE5A-2C88-430F-A109-E3307E0FC739}" type="presOf" srcId="{9689D0B2-E416-4D43-B98B-0B8DB0D84569}" destId="{6FB17DB3-B5A9-4696-89E5-F024B00D4864}" srcOrd="1" destOrd="0" presId="urn:microsoft.com/office/officeart/2005/8/layout/vProcess5"/>
    <dgm:cxn modelId="{BE2D228A-FBEA-4A9C-99F0-2EF0881550DB}" type="presOf" srcId="{B4214F76-AB68-4B5E-B2CA-663D135AD317}" destId="{E8CC5496-03FE-49C4-8B6E-9E1453B04747}" srcOrd="0" destOrd="0" presId="urn:microsoft.com/office/officeart/2005/8/layout/vProcess5"/>
    <dgm:cxn modelId="{8761F58B-D3A6-4CF9-B372-1F5356F78215}" srcId="{A78F71D2-39BC-404C-A1A3-67AABE9A2DC0}" destId="{70181A04-E3E7-41D4-BDAE-C1F61D4DE4D3}" srcOrd="0" destOrd="0" parTransId="{91E7BB2C-4A15-4472-ADF3-53C86F33B643}" sibTransId="{C82DD676-379D-4640-8AA2-70535D2F7464}"/>
    <dgm:cxn modelId="{9D882599-07CC-425D-97A6-64BFFC57575D}" type="presOf" srcId="{EFE2C320-AEF4-4416-9249-0B1973154274}" destId="{83B21045-92AB-49CD-9475-38481D1F1AF2}" srcOrd="1" destOrd="0" presId="urn:microsoft.com/office/officeart/2005/8/layout/vProcess5"/>
    <dgm:cxn modelId="{865DE89C-B5A5-4625-AE78-2CEC9611891E}" srcId="{A78F71D2-39BC-404C-A1A3-67AABE9A2DC0}" destId="{B4214F76-AB68-4B5E-B2CA-663D135AD317}" srcOrd="3" destOrd="0" parTransId="{29D1563E-72A6-4C60-A174-FB484DD5BFB2}" sibTransId="{E8B5C66B-B74B-407A-91B3-F8D7FD800407}"/>
    <dgm:cxn modelId="{309DE1D4-DE75-45AE-A627-82BA694BD7B1}" type="presOf" srcId="{C82DD676-379D-4640-8AA2-70535D2F7464}" destId="{48DE9FB2-300C-4E2A-A3A2-F7139B68EDF9}" srcOrd="0" destOrd="0" presId="urn:microsoft.com/office/officeart/2005/8/layout/vProcess5"/>
    <dgm:cxn modelId="{81C4BCDF-5E89-4109-BADA-DC50EDFEAAFC}" srcId="{A78F71D2-39BC-404C-A1A3-67AABE9A2DC0}" destId="{9689D0B2-E416-4D43-B98B-0B8DB0D84569}" srcOrd="2" destOrd="0" parTransId="{8B73D0F2-8551-4598-BC19-80BDB95DD8D8}" sibTransId="{0242A31B-1BC1-4EF3-B601-E04DE5E8BCC5}"/>
    <dgm:cxn modelId="{7F0DE3E0-40A5-476B-84CB-726558125BA1}" type="presOf" srcId="{9689D0B2-E416-4D43-B98B-0B8DB0D84569}" destId="{918C7829-FE15-4A31-BBCE-F86CB544CEA1}" srcOrd="0" destOrd="0" presId="urn:microsoft.com/office/officeart/2005/8/layout/vProcess5"/>
    <dgm:cxn modelId="{B24F66E7-C196-42BB-B51B-1CE266F9EA1A}" type="presOf" srcId="{E8B5C66B-B74B-407A-91B3-F8D7FD800407}" destId="{1324B6DC-BFE8-40E5-BA5C-30FF6287570F}" srcOrd="0" destOrd="0" presId="urn:microsoft.com/office/officeart/2005/8/layout/vProcess5"/>
    <dgm:cxn modelId="{6172AEB4-8CAD-42CC-8D55-C8D532D76BA3}" type="presParOf" srcId="{90B2F15C-5E52-4332-AFE5-2D9EBCA65737}" destId="{5285278D-A280-4DDF-8BF9-996891603F7C}" srcOrd="0" destOrd="0" presId="urn:microsoft.com/office/officeart/2005/8/layout/vProcess5"/>
    <dgm:cxn modelId="{49FD0E5C-840D-42F5-97D1-17CDBA472B37}" type="presParOf" srcId="{90B2F15C-5E52-4332-AFE5-2D9EBCA65737}" destId="{99D367AE-EDE0-43AC-8CA0-2B88C7A69FD2}" srcOrd="1" destOrd="0" presId="urn:microsoft.com/office/officeart/2005/8/layout/vProcess5"/>
    <dgm:cxn modelId="{C9B97DA8-7E98-491D-A47A-66327EFEF92B}" type="presParOf" srcId="{90B2F15C-5E52-4332-AFE5-2D9EBCA65737}" destId="{05210E0F-4384-402E-BFCB-032364558D63}" srcOrd="2" destOrd="0" presId="urn:microsoft.com/office/officeart/2005/8/layout/vProcess5"/>
    <dgm:cxn modelId="{BFAB9654-F7B6-4BE7-B164-F03ACDC99A3C}" type="presParOf" srcId="{90B2F15C-5E52-4332-AFE5-2D9EBCA65737}" destId="{918C7829-FE15-4A31-BBCE-F86CB544CEA1}" srcOrd="3" destOrd="0" presId="urn:microsoft.com/office/officeart/2005/8/layout/vProcess5"/>
    <dgm:cxn modelId="{5C2574B8-375E-4BD2-A9E9-F4CF14A40F90}" type="presParOf" srcId="{90B2F15C-5E52-4332-AFE5-2D9EBCA65737}" destId="{E8CC5496-03FE-49C4-8B6E-9E1453B04747}" srcOrd="4" destOrd="0" presId="urn:microsoft.com/office/officeart/2005/8/layout/vProcess5"/>
    <dgm:cxn modelId="{AB700AEA-CAEC-4FCE-AB91-F0408C7114F2}" type="presParOf" srcId="{90B2F15C-5E52-4332-AFE5-2D9EBCA65737}" destId="{948F6FC9-03E1-48F7-906D-330D6E8CE943}" srcOrd="5" destOrd="0" presId="urn:microsoft.com/office/officeart/2005/8/layout/vProcess5"/>
    <dgm:cxn modelId="{7B01E656-8C4C-46B5-B2DB-3DEE6B934658}" type="presParOf" srcId="{90B2F15C-5E52-4332-AFE5-2D9EBCA65737}" destId="{48DE9FB2-300C-4E2A-A3A2-F7139B68EDF9}" srcOrd="6" destOrd="0" presId="urn:microsoft.com/office/officeart/2005/8/layout/vProcess5"/>
    <dgm:cxn modelId="{BA382C79-CBCF-4F8A-AB27-E78C1751078A}" type="presParOf" srcId="{90B2F15C-5E52-4332-AFE5-2D9EBCA65737}" destId="{A2A6CC2B-2E4D-41E2-804A-795855C12011}" srcOrd="7" destOrd="0" presId="urn:microsoft.com/office/officeart/2005/8/layout/vProcess5"/>
    <dgm:cxn modelId="{96D1C43B-4E37-4730-AABE-E0B676357D4A}" type="presParOf" srcId="{90B2F15C-5E52-4332-AFE5-2D9EBCA65737}" destId="{0A0C1A4A-6893-4462-A06C-0A8529E893DF}" srcOrd="8" destOrd="0" presId="urn:microsoft.com/office/officeart/2005/8/layout/vProcess5"/>
    <dgm:cxn modelId="{68507201-F201-4A41-B220-082031F8ADE1}" type="presParOf" srcId="{90B2F15C-5E52-4332-AFE5-2D9EBCA65737}" destId="{1324B6DC-BFE8-40E5-BA5C-30FF6287570F}" srcOrd="9" destOrd="0" presId="urn:microsoft.com/office/officeart/2005/8/layout/vProcess5"/>
    <dgm:cxn modelId="{59A0995D-75E9-45B9-9C97-BD94D2599D8E}" type="presParOf" srcId="{90B2F15C-5E52-4332-AFE5-2D9EBCA65737}" destId="{285DD814-078F-47AE-99FB-438BE3D4C549}" srcOrd="10" destOrd="0" presId="urn:microsoft.com/office/officeart/2005/8/layout/vProcess5"/>
    <dgm:cxn modelId="{D59120E9-4C66-48BE-AF0A-F079BF546A31}" type="presParOf" srcId="{90B2F15C-5E52-4332-AFE5-2D9EBCA65737}" destId="{83B21045-92AB-49CD-9475-38481D1F1AF2}" srcOrd="11" destOrd="0" presId="urn:microsoft.com/office/officeart/2005/8/layout/vProcess5"/>
    <dgm:cxn modelId="{8E0B0668-EFF1-4054-ACE3-DF950F4FB8E5}" type="presParOf" srcId="{90B2F15C-5E52-4332-AFE5-2D9EBCA65737}" destId="{6FB17DB3-B5A9-4696-89E5-F024B00D4864}" srcOrd="12" destOrd="0" presId="urn:microsoft.com/office/officeart/2005/8/layout/vProcess5"/>
    <dgm:cxn modelId="{5FE4B02A-2E06-4912-9795-3D1C24B09F6B}" type="presParOf" srcId="{90B2F15C-5E52-4332-AFE5-2D9EBCA65737}" destId="{7ACDB55B-B2F6-442B-89EB-605E8B58EF03}" srcOrd="13" destOrd="0" presId="urn:microsoft.com/office/officeart/2005/8/layout/vProcess5"/>
    <dgm:cxn modelId="{7E24005D-14C8-4851-AF13-8627F164FADE}" type="presParOf" srcId="{90B2F15C-5E52-4332-AFE5-2D9EBCA65737}" destId="{E8AB2BB1-14B2-4D72-85B7-BA01688D756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F4EF71-8F85-4E43-A2DF-1B8C613F41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E8CAB5-D943-498D-9663-DB73BC2253D6}">
      <dgm:prSet custT="1"/>
      <dgm:spPr/>
      <dgm:t>
        <a:bodyPr/>
        <a:lstStyle/>
        <a:p>
          <a:pPr>
            <a:lnSpc>
              <a:spcPct val="100000"/>
            </a:lnSpc>
          </a:pPr>
          <a:r>
            <a:rPr lang="en-US" sz="1800" dirty="0"/>
            <a:t>Average of 40 hours per week </a:t>
          </a:r>
        </a:p>
        <a:p>
          <a:pPr>
            <a:lnSpc>
              <a:spcPct val="100000"/>
            </a:lnSpc>
          </a:pPr>
          <a:r>
            <a:rPr lang="en-US" sz="1800" dirty="0"/>
            <a:t>Observe all Federal holidays</a:t>
          </a:r>
        </a:p>
      </dgm:t>
    </dgm:pt>
    <dgm:pt modelId="{93B355B8-D8A5-444B-8E94-BA508D990648}" type="parTrans" cxnId="{CEF24C71-B6E2-4D1E-A5EC-72F165AFE515}">
      <dgm:prSet/>
      <dgm:spPr/>
      <dgm:t>
        <a:bodyPr/>
        <a:lstStyle/>
        <a:p>
          <a:endParaRPr lang="en-US"/>
        </a:p>
      </dgm:t>
    </dgm:pt>
    <dgm:pt modelId="{376B8D5E-8A8E-456A-8E48-E0E178DDF965}" type="sibTrans" cxnId="{CEF24C71-B6E2-4D1E-A5EC-72F165AFE515}">
      <dgm:prSet/>
      <dgm:spPr/>
      <dgm:t>
        <a:bodyPr/>
        <a:lstStyle/>
        <a:p>
          <a:endParaRPr lang="en-US"/>
        </a:p>
      </dgm:t>
    </dgm:pt>
    <dgm:pt modelId="{E02CF92A-CF02-420D-BC6D-C910C7B19F07}">
      <dgm:prSet custT="1"/>
      <dgm:spPr/>
      <dgm:t>
        <a:bodyPr/>
        <a:lstStyle/>
        <a:p>
          <a:pPr>
            <a:lnSpc>
              <a:spcPct val="100000"/>
            </a:lnSpc>
          </a:pPr>
          <a:r>
            <a:rPr lang="en-US" sz="1800" dirty="0"/>
            <a:t>Coordinate making up sick days and or days off</a:t>
          </a:r>
        </a:p>
      </dgm:t>
    </dgm:pt>
    <dgm:pt modelId="{741C49DB-57C6-4381-81F3-337B2F2B10C5}" type="parTrans" cxnId="{58D53D62-888E-4EAB-AD0E-400D64A3BBBD}">
      <dgm:prSet/>
      <dgm:spPr/>
      <dgm:t>
        <a:bodyPr/>
        <a:lstStyle/>
        <a:p>
          <a:endParaRPr lang="en-US"/>
        </a:p>
      </dgm:t>
    </dgm:pt>
    <dgm:pt modelId="{54AD2A93-F232-43E5-AB7C-D7BA44421E88}" type="sibTrans" cxnId="{58D53D62-888E-4EAB-AD0E-400D64A3BBBD}">
      <dgm:prSet/>
      <dgm:spPr/>
      <dgm:t>
        <a:bodyPr/>
        <a:lstStyle/>
        <a:p>
          <a:endParaRPr lang="en-US"/>
        </a:p>
      </dgm:t>
    </dgm:pt>
    <dgm:pt modelId="{444479BB-C876-47D8-ABA6-795A3F1FCBA8}">
      <dgm:prSet custT="1"/>
      <dgm:spPr/>
      <dgm:t>
        <a:bodyPr/>
        <a:lstStyle/>
        <a:p>
          <a:pPr>
            <a:lnSpc>
              <a:spcPct val="100000"/>
            </a:lnSpc>
          </a:pPr>
          <a:r>
            <a:rPr lang="en-US" sz="1800" dirty="0"/>
            <a:t>PTO - 80 hours of leave/12 months of service are provided</a:t>
          </a:r>
        </a:p>
      </dgm:t>
    </dgm:pt>
    <dgm:pt modelId="{D8BB46C1-9E9A-493B-B602-BC887CB5F408}" type="parTrans" cxnId="{15595F6B-3AF2-4D08-AF8F-D77F72C8DDC2}">
      <dgm:prSet/>
      <dgm:spPr/>
      <dgm:t>
        <a:bodyPr/>
        <a:lstStyle/>
        <a:p>
          <a:endParaRPr lang="en-US"/>
        </a:p>
      </dgm:t>
    </dgm:pt>
    <dgm:pt modelId="{D0D4AB13-A890-4043-AA3C-AFF2E20B9776}" type="sibTrans" cxnId="{15595F6B-3AF2-4D08-AF8F-D77F72C8DDC2}">
      <dgm:prSet/>
      <dgm:spPr/>
      <dgm:t>
        <a:bodyPr/>
        <a:lstStyle/>
        <a:p>
          <a:endParaRPr lang="en-US"/>
        </a:p>
      </dgm:t>
    </dgm:pt>
    <dgm:pt modelId="{B6D6F6DB-0769-4A04-A111-894D290DFEFF}">
      <dgm:prSet custT="1"/>
      <dgm:spPr/>
      <dgm:t>
        <a:bodyPr/>
        <a:lstStyle/>
        <a:p>
          <a:pPr>
            <a:lnSpc>
              <a:spcPct val="100000"/>
            </a:lnSpc>
          </a:pPr>
          <a:r>
            <a:rPr lang="en-US" sz="1800" dirty="0"/>
            <a:t>Absences outside of PTO (unpaid) must be approved by your supervisor and NYC must be notified prior to the absence</a:t>
          </a:r>
        </a:p>
      </dgm:t>
    </dgm:pt>
    <dgm:pt modelId="{590E0AA6-D687-4ECB-88BA-ACD8A077306D}" type="parTrans" cxnId="{BA5E0025-AF02-498A-88A3-1ABA39DD7587}">
      <dgm:prSet/>
      <dgm:spPr/>
      <dgm:t>
        <a:bodyPr/>
        <a:lstStyle/>
        <a:p>
          <a:endParaRPr lang="en-US"/>
        </a:p>
      </dgm:t>
    </dgm:pt>
    <dgm:pt modelId="{397FFAD5-CF2F-4195-A51E-BEFACBC38CD2}" type="sibTrans" cxnId="{BA5E0025-AF02-498A-88A3-1ABA39DD7587}">
      <dgm:prSet/>
      <dgm:spPr/>
      <dgm:t>
        <a:bodyPr/>
        <a:lstStyle/>
        <a:p>
          <a:endParaRPr lang="en-US"/>
        </a:p>
      </dgm:t>
    </dgm:pt>
    <dgm:pt modelId="{E8DC84F6-6E6A-4342-A775-765186B58120}">
      <dgm:prSet custT="1"/>
      <dgm:spPr/>
      <dgm:t>
        <a:bodyPr/>
        <a:lstStyle/>
        <a:p>
          <a:pPr>
            <a:lnSpc>
              <a:spcPct val="100000"/>
            </a:lnSpc>
          </a:pPr>
          <a:r>
            <a:rPr lang="en-US" sz="1400" dirty="0"/>
            <a:t>Unpaid absences will result in a prorated or paused stipend</a:t>
          </a:r>
        </a:p>
      </dgm:t>
    </dgm:pt>
    <dgm:pt modelId="{F41B63B3-C331-44B1-9B3D-97A74D50B888}" type="parTrans" cxnId="{B88749E2-82A8-496F-9449-347C9B0D8B01}">
      <dgm:prSet/>
      <dgm:spPr/>
      <dgm:t>
        <a:bodyPr/>
        <a:lstStyle/>
        <a:p>
          <a:endParaRPr lang="en-US"/>
        </a:p>
      </dgm:t>
    </dgm:pt>
    <dgm:pt modelId="{C09F299F-FB6C-4F16-A34A-25A3FC9C75EF}" type="sibTrans" cxnId="{B88749E2-82A8-496F-9449-347C9B0D8B01}">
      <dgm:prSet/>
      <dgm:spPr/>
      <dgm:t>
        <a:bodyPr/>
        <a:lstStyle/>
        <a:p>
          <a:endParaRPr lang="en-US"/>
        </a:p>
      </dgm:t>
    </dgm:pt>
    <dgm:pt modelId="{505AD66E-5F53-440B-854F-0A8D07DC91F5}" type="pres">
      <dgm:prSet presAssocID="{32F4EF71-8F85-4E43-A2DF-1B8C613F41E3}" presName="root" presStyleCnt="0">
        <dgm:presLayoutVars>
          <dgm:dir/>
          <dgm:resizeHandles val="exact"/>
        </dgm:presLayoutVars>
      </dgm:prSet>
      <dgm:spPr/>
    </dgm:pt>
    <dgm:pt modelId="{C5E26017-F741-4F80-827F-7BDD25004E87}" type="pres">
      <dgm:prSet presAssocID="{A6E8CAB5-D943-498D-9663-DB73BC2253D6}" presName="compNode" presStyleCnt="0"/>
      <dgm:spPr/>
    </dgm:pt>
    <dgm:pt modelId="{6E4BA7FE-BFAE-418F-920A-FE43BC2996E2}" type="pres">
      <dgm:prSet presAssocID="{A6E8CAB5-D943-498D-9663-DB73BC2253D6}" presName="bgRect" presStyleLbl="bgShp" presStyleIdx="0" presStyleCnt="4"/>
      <dgm:spPr/>
    </dgm:pt>
    <dgm:pt modelId="{47C203C5-20B9-4F59-AAA9-330CDB71BA32}" type="pres">
      <dgm:prSet presAssocID="{A6E8CAB5-D943-498D-9663-DB73BC2253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1FBD66E8-7D75-409A-B3BD-5B94F14D6BCF}" type="pres">
      <dgm:prSet presAssocID="{A6E8CAB5-D943-498D-9663-DB73BC2253D6}" presName="spaceRect" presStyleCnt="0"/>
      <dgm:spPr/>
    </dgm:pt>
    <dgm:pt modelId="{EFF73C03-FA47-4807-84C5-E84E2D474453}" type="pres">
      <dgm:prSet presAssocID="{A6E8CAB5-D943-498D-9663-DB73BC2253D6}" presName="parTx" presStyleLbl="revTx" presStyleIdx="0" presStyleCnt="5">
        <dgm:presLayoutVars>
          <dgm:chMax val="0"/>
          <dgm:chPref val="0"/>
        </dgm:presLayoutVars>
      </dgm:prSet>
      <dgm:spPr/>
    </dgm:pt>
    <dgm:pt modelId="{5EB18E16-9248-41BE-81D6-2B67E262E8E6}" type="pres">
      <dgm:prSet presAssocID="{376B8D5E-8A8E-456A-8E48-E0E178DDF965}" presName="sibTrans" presStyleCnt="0"/>
      <dgm:spPr/>
    </dgm:pt>
    <dgm:pt modelId="{A762D293-FD1E-449F-97AE-F2A2FC777BC1}" type="pres">
      <dgm:prSet presAssocID="{E02CF92A-CF02-420D-BC6D-C910C7B19F07}" presName="compNode" presStyleCnt="0"/>
      <dgm:spPr/>
    </dgm:pt>
    <dgm:pt modelId="{3ED009F8-7466-409A-8F38-5263BE071E06}" type="pres">
      <dgm:prSet presAssocID="{E02CF92A-CF02-420D-BC6D-C910C7B19F07}" presName="bgRect" presStyleLbl="bgShp" presStyleIdx="1" presStyleCnt="4"/>
      <dgm:spPr/>
    </dgm:pt>
    <dgm:pt modelId="{A696602E-FFEA-4331-8DD5-F25B5048BF31}" type="pres">
      <dgm:prSet presAssocID="{E02CF92A-CF02-420D-BC6D-C910C7B19F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233345E1-7740-43BE-8B85-95775596FB21}" type="pres">
      <dgm:prSet presAssocID="{E02CF92A-CF02-420D-BC6D-C910C7B19F07}" presName="spaceRect" presStyleCnt="0"/>
      <dgm:spPr/>
    </dgm:pt>
    <dgm:pt modelId="{9C196C4F-35E6-4E0B-BE92-57C8374E486C}" type="pres">
      <dgm:prSet presAssocID="{E02CF92A-CF02-420D-BC6D-C910C7B19F07}" presName="parTx" presStyleLbl="revTx" presStyleIdx="1" presStyleCnt="5">
        <dgm:presLayoutVars>
          <dgm:chMax val="0"/>
          <dgm:chPref val="0"/>
        </dgm:presLayoutVars>
      </dgm:prSet>
      <dgm:spPr/>
    </dgm:pt>
    <dgm:pt modelId="{D51CF170-06B4-4A5E-B045-F310026B11B9}" type="pres">
      <dgm:prSet presAssocID="{54AD2A93-F232-43E5-AB7C-D7BA44421E88}" presName="sibTrans" presStyleCnt="0"/>
      <dgm:spPr/>
    </dgm:pt>
    <dgm:pt modelId="{E2E25A8C-B035-485A-BF5E-CAB56E9D8687}" type="pres">
      <dgm:prSet presAssocID="{444479BB-C876-47D8-ABA6-795A3F1FCBA8}" presName="compNode" presStyleCnt="0"/>
      <dgm:spPr/>
    </dgm:pt>
    <dgm:pt modelId="{DE7F87DF-EC99-4856-B313-134C6D371896}" type="pres">
      <dgm:prSet presAssocID="{444479BB-C876-47D8-ABA6-795A3F1FCBA8}" presName="bgRect" presStyleLbl="bgShp" presStyleIdx="2" presStyleCnt="4"/>
      <dgm:spPr/>
    </dgm:pt>
    <dgm:pt modelId="{4B3B2C85-6090-4708-81C6-8BF0AE069521}" type="pres">
      <dgm:prSet presAssocID="{444479BB-C876-47D8-ABA6-795A3F1FCB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ading"/>
        </a:ext>
      </dgm:extLst>
    </dgm:pt>
    <dgm:pt modelId="{2013A305-6BC8-4643-B48C-9EBB8346368C}" type="pres">
      <dgm:prSet presAssocID="{444479BB-C876-47D8-ABA6-795A3F1FCBA8}" presName="spaceRect" presStyleCnt="0"/>
      <dgm:spPr/>
    </dgm:pt>
    <dgm:pt modelId="{421D1336-2C53-4C3C-8300-6C88A7FC867B}" type="pres">
      <dgm:prSet presAssocID="{444479BB-C876-47D8-ABA6-795A3F1FCBA8}" presName="parTx" presStyleLbl="revTx" presStyleIdx="2" presStyleCnt="5">
        <dgm:presLayoutVars>
          <dgm:chMax val="0"/>
          <dgm:chPref val="0"/>
        </dgm:presLayoutVars>
      </dgm:prSet>
      <dgm:spPr/>
    </dgm:pt>
    <dgm:pt modelId="{81A75BE3-8787-4FFA-9012-82F69E1EDB0C}" type="pres">
      <dgm:prSet presAssocID="{D0D4AB13-A890-4043-AA3C-AFF2E20B9776}" presName="sibTrans" presStyleCnt="0"/>
      <dgm:spPr/>
    </dgm:pt>
    <dgm:pt modelId="{C70D40E7-4C0F-45B8-B0C8-1218CA1C9272}" type="pres">
      <dgm:prSet presAssocID="{B6D6F6DB-0769-4A04-A111-894D290DFEFF}" presName="compNode" presStyleCnt="0"/>
      <dgm:spPr/>
    </dgm:pt>
    <dgm:pt modelId="{6559267C-9B76-42B7-95FF-AF47F4EFB4EF}" type="pres">
      <dgm:prSet presAssocID="{B6D6F6DB-0769-4A04-A111-894D290DFEFF}" presName="bgRect" presStyleLbl="bgShp" presStyleIdx="3" presStyleCnt="4" custScaleY="175529"/>
      <dgm:spPr/>
    </dgm:pt>
    <dgm:pt modelId="{F9EC42E1-BA47-4CE7-AA64-672A4FAFA234}" type="pres">
      <dgm:prSet presAssocID="{B6D6F6DB-0769-4A04-A111-894D290DFE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thly calendar"/>
        </a:ext>
      </dgm:extLst>
    </dgm:pt>
    <dgm:pt modelId="{03AE17C9-E356-4A87-BDB5-014C35FCE2AD}" type="pres">
      <dgm:prSet presAssocID="{B6D6F6DB-0769-4A04-A111-894D290DFEFF}" presName="spaceRect" presStyleCnt="0"/>
      <dgm:spPr/>
    </dgm:pt>
    <dgm:pt modelId="{ADBDB193-6B77-4C05-9E49-92313508FF6D}" type="pres">
      <dgm:prSet presAssocID="{B6D6F6DB-0769-4A04-A111-894D290DFEFF}" presName="parTx" presStyleLbl="revTx" presStyleIdx="3" presStyleCnt="5" custScaleX="116848" custLinFactNeighborX="5980">
        <dgm:presLayoutVars>
          <dgm:chMax val="0"/>
          <dgm:chPref val="0"/>
        </dgm:presLayoutVars>
      </dgm:prSet>
      <dgm:spPr/>
    </dgm:pt>
    <dgm:pt modelId="{5CC3F386-92CB-4BE4-9848-A6019F19A82F}" type="pres">
      <dgm:prSet presAssocID="{B6D6F6DB-0769-4A04-A111-894D290DFEFF}" presName="desTx" presStyleLbl="revTx" presStyleIdx="4" presStyleCnt="5" custScaleX="78750" custScaleY="180128" custLinFactNeighborX="6048">
        <dgm:presLayoutVars/>
      </dgm:prSet>
      <dgm:spPr/>
    </dgm:pt>
  </dgm:ptLst>
  <dgm:cxnLst>
    <dgm:cxn modelId="{FD36961D-0E48-4C0B-934F-AE8FF008675B}" type="presOf" srcId="{E8DC84F6-6E6A-4342-A775-765186B58120}" destId="{5CC3F386-92CB-4BE4-9848-A6019F19A82F}" srcOrd="0" destOrd="0" presId="urn:microsoft.com/office/officeart/2018/2/layout/IconVerticalSolidList"/>
    <dgm:cxn modelId="{AD0FC81F-AF32-464B-BD0F-59680619580F}" type="presOf" srcId="{E02CF92A-CF02-420D-BC6D-C910C7B19F07}" destId="{9C196C4F-35E6-4E0B-BE92-57C8374E486C}" srcOrd="0" destOrd="0" presId="urn:microsoft.com/office/officeart/2018/2/layout/IconVerticalSolidList"/>
    <dgm:cxn modelId="{BA5E0025-AF02-498A-88A3-1ABA39DD7587}" srcId="{32F4EF71-8F85-4E43-A2DF-1B8C613F41E3}" destId="{B6D6F6DB-0769-4A04-A111-894D290DFEFF}" srcOrd="3" destOrd="0" parTransId="{590E0AA6-D687-4ECB-88BA-ACD8A077306D}" sibTransId="{397FFAD5-CF2F-4195-A51E-BEFACBC38CD2}"/>
    <dgm:cxn modelId="{58D53D62-888E-4EAB-AD0E-400D64A3BBBD}" srcId="{32F4EF71-8F85-4E43-A2DF-1B8C613F41E3}" destId="{E02CF92A-CF02-420D-BC6D-C910C7B19F07}" srcOrd="1" destOrd="0" parTransId="{741C49DB-57C6-4381-81F3-337B2F2B10C5}" sibTransId="{54AD2A93-F232-43E5-AB7C-D7BA44421E88}"/>
    <dgm:cxn modelId="{15595F6B-3AF2-4D08-AF8F-D77F72C8DDC2}" srcId="{32F4EF71-8F85-4E43-A2DF-1B8C613F41E3}" destId="{444479BB-C876-47D8-ABA6-795A3F1FCBA8}" srcOrd="2" destOrd="0" parTransId="{D8BB46C1-9E9A-493B-B602-BC887CB5F408}" sibTransId="{D0D4AB13-A890-4043-AA3C-AFF2E20B9776}"/>
    <dgm:cxn modelId="{CEF24C71-B6E2-4D1E-A5EC-72F165AFE515}" srcId="{32F4EF71-8F85-4E43-A2DF-1B8C613F41E3}" destId="{A6E8CAB5-D943-498D-9663-DB73BC2253D6}" srcOrd="0" destOrd="0" parTransId="{93B355B8-D8A5-444B-8E94-BA508D990648}" sibTransId="{376B8D5E-8A8E-456A-8E48-E0E178DDF965}"/>
    <dgm:cxn modelId="{F5A16154-C775-4D14-9D87-AD80C09AE4E4}" type="presOf" srcId="{444479BB-C876-47D8-ABA6-795A3F1FCBA8}" destId="{421D1336-2C53-4C3C-8300-6C88A7FC867B}" srcOrd="0" destOrd="0" presId="urn:microsoft.com/office/officeart/2018/2/layout/IconVerticalSolidList"/>
    <dgm:cxn modelId="{1380B157-86CC-4F4D-9485-DFC542FF74FB}" type="presOf" srcId="{B6D6F6DB-0769-4A04-A111-894D290DFEFF}" destId="{ADBDB193-6B77-4C05-9E49-92313508FF6D}" srcOrd="0" destOrd="0" presId="urn:microsoft.com/office/officeart/2018/2/layout/IconVerticalSolidList"/>
    <dgm:cxn modelId="{A0B35E7A-8444-4DEC-AC80-805745FA8449}" type="presOf" srcId="{A6E8CAB5-D943-498D-9663-DB73BC2253D6}" destId="{EFF73C03-FA47-4807-84C5-E84E2D474453}" srcOrd="0" destOrd="0" presId="urn:microsoft.com/office/officeart/2018/2/layout/IconVerticalSolidList"/>
    <dgm:cxn modelId="{B88749E2-82A8-496F-9449-347C9B0D8B01}" srcId="{B6D6F6DB-0769-4A04-A111-894D290DFEFF}" destId="{E8DC84F6-6E6A-4342-A775-765186B58120}" srcOrd="0" destOrd="0" parTransId="{F41B63B3-C331-44B1-9B3D-97A74D50B888}" sibTransId="{C09F299F-FB6C-4F16-A34A-25A3FC9C75EF}"/>
    <dgm:cxn modelId="{B5B04DF1-266A-4BE9-B6DD-B21E27F766F0}" type="presOf" srcId="{32F4EF71-8F85-4E43-A2DF-1B8C613F41E3}" destId="{505AD66E-5F53-440B-854F-0A8D07DC91F5}" srcOrd="0" destOrd="0" presId="urn:microsoft.com/office/officeart/2018/2/layout/IconVerticalSolidList"/>
    <dgm:cxn modelId="{774FAC58-236C-4AAE-9795-FF12D78369BC}" type="presParOf" srcId="{505AD66E-5F53-440B-854F-0A8D07DC91F5}" destId="{C5E26017-F741-4F80-827F-7BDD25004E87}" srcOrd="0" destOrd="0" presId="urn:microsoft.com/office/officeart/2018/2/layout/IconVerticalSolidList"/>
    <dgm:cxn modelId="{D5E36B50-78FA-48A2-A2C1-4BAE2A3C9D29}" type="presParOf" srcId="{C5E26017-F741-4F80-827F-7BDD25004E87}" destId="{6E4BA7FE-BFAE-418F-920A-FE43BC2996E2}" srcOrd="0" destOrd="0" presId="urn:microsoft.com/office/officeart/2018/2/layout/IconVerticalSolidList"/>
    <dgm:cxn modelId="{E0E4AAB4-6540-4040-BBB0-45D5F8B6780B}" type="presParOf" srcId="{C5E26017-F741-4F80-827F-7BDD25004E87}" destId="{47C203C5-20B9-4F59-AAA9-330CDB71BA32}" srcOrd="1" destOrd="0" presId="urn:microsoft.com/office/officeart/2018/2/layout/IconVerticalSolidList"/>
    <dgm:cxn modelId="{3F42CA3B-C658-40C5-B7FB-834DF1238243}" type="presParOf" srcId="{C5E26017-F741-4F80-827F-7BDD25004E87}" destId="{1FBD66E8-7D75-409A-B3BD-5B94F14D6BCF}" srcOrd="2" destOrd="0" presId="urn:microsoft.com/office/officeart/2018/2/layout/IconVerticalSolidList"/>
    <dgm:cxn modelId="{DE2E9D27-E4CF-48B1-8AB1-051841DB21D9}" type="presParOf" srcId="{C5E26017-F741-4F80-827F-7BDD25004E87}" destId="{EFF73C03-FA47-4807-84C5-E84E2D474453}" srcOrd="3" destOrd="0" presId="urn:microsoft.com/office/officeart/2018/2/layout/IconVerticalSolidList"/>
    <dgm:cxn modelId="{57018B39-86DA-43B7-B59D-286126E225E3}" type="presParOf" srcId="{505AD66E-5F53-440B-854F-0A8D07DC91F5}" destId="{5EB18E16-9248-41BE-81D6-2B67E262E8E6}" srcOrd="1" destOrd="0" presId="urn:microsoft.com/office/officeart/2018/2/layout/IconVerticalSolidList"/>
    <dgm:cxn modelId="{BE0B2785-3582-4103-B1F0-C3C5F0D8E1D0}" type="presParOf" srcId="{505AD66E-5F53-440B-854F-0A8D07DC91F5}" destId="{A762D293-FD1E-449F-97AE-F2A2FC777BC1}" srcOrd="2" destOrd="0" presId="urn:microsoft.com/office/officeart/2018/2/layout/IconVerticalSolidList"/>
    <dgm:cxn modelId="{977CEEA9-5965-41DF-9A9C-D9C4A29C3B59}" type="presParOf" srcId="{A762D293-FD1E-449F-97AE-F2A2FC777BC1}" destId="{3ED009F8-7466-409A-8F38-5263BE071E06}" srcOrd="0" destOrd="0" presId="urn:microsoft.com/office/officeart/2018/2/layout/IconVerticalSolidList"/>
    <dgm:cxn modelId="{422E8680-FD9D-42B0-A931-25AF04679FDA}" type="presParOf" srcId="{A762D293-FD1E-449F-97AE-F2A2FC777BC1}" destId="{A696602E-FFEA-4331-8DD5-F25B5048BF31}" srcOrd="1" destOrd="0" presId="urn:microsoft.com/office/officeart/2018/2/layout/IconVerticalSolidList"/>
    <dgm:cxn modelId="{5E1E1CB6-A3B3-4798-97E0-1916D4648AD0}" type="presParOf" srcId="{A762D293-FD1E-449F-97AE-F2A2FC777BC1}" destId="{233345E1-7740-43BE-8B85-95775596FB21}" srcOrd="2" destOrd="0" presId="urn:microsoft.com/office/officeart/2018/2/layout/IconVerticalSolidList"/>
    <dgm:cxn modelId="{8766C2F8-B619-476C-AE54-BD084C6AE4EB}" type="presParOf" srcId="{A762D293-FD1E-449F-97AE-F2A2FC777BC1}" destId="{9C196C4F-35E6-4E0B-BE92-57C8374E486C}" srcOrd="3" destOrd="0" presId="urn:microsoft.com/office/officeart/2018/2/layout/IconVerticalSolidList"/>
    <dgm:cxn modelId="{1448FE5D-8846-41E3-9AF7-FE52B1E84C56}" type="presParOf" srcId="{505AD66E-5F53-440B-854F-0A8D07DC91F5}" destId="{D51CF170-06B4-4A5E-B045-F310026B11B9}" srcOrd="3" destOrd="0" presId="urn:microsoft.com/office/officeart/2018/2/layout/IconVerticalSolidList"/>
    <dgm:cxn modelId="{9DF82562-84AB-4550-AD56-53C5A3671439}" type="presParOf" srcId="{505AD66E-5F53-440B-854F-0A8D07DC91F5}" destId="{E2E25A8C-B035-485A-BF5E-CAB56E9D8687}" srcOrd="4" destOrd="0" presId="urn:microsoft.com/office/officeart/2018/2/layout/IconVerticalSolidList"/>
    <dgm:cxn modelId="{10542BAF-2A13-4A28-935B-FC6D81B3D8A7}" type="presParOf" srcId="{E2E25A8C-B035-485A-BF5E-CAB56E9D8687}" destId="{DE7F87DF-EC99-4856-B313-134C6D371896}" srcOrd="0" destOrd="0" presId="urn:microsoft.com/office/officeart/2018/2/layout/IconVerticalSolidList"/>
    <dgm:cxn modelId="{910C4FC0-B8F1-41D2-BC65-D45F25E562FB}" type="presParOf" srcId="{E2E25A8C-B035-485A-BF5E-CAB56E9D8687}" destId="{4B3B2C85-6090-4708-81C6-8BF0AE069521}" srcOrd="1" destOrd="0" presId="urn:microsoft.com/office/officeart/2018/2/layout/IconVerticalSolidList"/>
    <dgm:cxn modelId="{E980DDD4-6DC5-46E0-868E-57503398BF58}" type="presParOf" srcId="{E2E25A8C-B035-485A-BF5E-CAB56E9D8687}" destId="{2013A305-6BC8-4643-B48C-9EBB8346368C}" srcOrd="2" destOrd="0" presId="urn:microsoft.com/office/officeart/2018/2/layout/IconVerticalSolidList"/>
    <dgm:cxn modelId="{817CAA3E-6F0E-41C4-A7CB-A94223B630A7}" type="presParOf" srcId="{E2E25A8C-B035-485A-BF5E-CAB56E9D8687}" destId="{421D1336-2C53-4C3C-8300-6C88A7FC867B}" srcOrd="3" destOrd="0" presId="urn:microsoft.com/office/officeart/2018/2/layout/IconVerticalSolidList"/>
    <dgm:cxn modelId="{F325ACE2-2195-4CBC-83A6-5C99D294BA30}" type="presParOf" srcId="{505AD66E-5F53-440B-854F-0A8D07DC91F5}" destId="{81A75BE3-8787-4FFA-9012-82F69E1EDB0C}" srcOrd="5" destOrd="0" presId="urn:microsoft.com/office/officeart/2018/2/layout/IconVerticalSolidList"/>
    <dgm:cxn modelId="{DE6572FD-0A0B-4CC3-84E3-BF004815CC48}" type="presParOf" srcId="{505AD66E-5F53-440B-854F-0A8D07DC91F5}" destId="{C70D40E7-4C0F-45B8-B0C8-1218CA1C9272}" srcOrd="6" destOrd="0" presId="urn:microsoft.com/office/officeart/2018/2/layout/IconVerticalSolidList"/>
    <dgm:cxn modelId="{B87BD7C9-A319-4E64-B0A9-EC046A555B40}" type="presParOf" srcId="{C70D40E7-4C0F-45B8-B0C8-1218CA1C9272}" destId="{6559267C-9B76-42B7-95FF-AF47F4EFB4EF}" srcOrd="0" destOrd="0" presId="urn:microsoft.com/office/officeart/2018/2/layout/IconVerticalSolidList"/>
    <dgm:cxn modelId="{348D36E7-A22F-4D08-9969-78C6C9D9CB3D}" type="presParOf" srcId="{C70D40E7-4C0F-45B8-B0C8-1218CA1C9272}" destId="{F9EC42E1-BA47-4CE7-AA64-672A4FAFA234}" srcOrd="1" destOrd="0" presId="urn:microsoft.com/office/officeart/2018/2/layout/IconVerticalSolidList"/>
    <dgm:cxn modelId="{AE6906B6-4325-4B05-8C89-6D6F0576E407}" type="presParOf" srcId="{C70D40E7-4C0F-45B8-B0C8-1218CA1C9272}" destId="{03AE17C9-E356-4A87-BDB5-014C35FCE2AD}" srcOrd="2" destOrd="0" presId="urn:microsoft.com/office/officeart/2018/2/layout/IconVerticalSolidList"/>
    <dgm:cxn modelId="{372FA7C7-F085-47D9-BB38-6B555F0A30B4}" type="presParOf" srcId="{C70D40E7-4C0F-45B8-B0C8-1218CA1C9272}" destId="{ADBDB193-6B77-4C05-9E49-92313508FF6D}" srcOrd="3" destOrd="0" presId="urn:microsoft.com/office/officeart/2018/2/layout/IconVerticalSolidList"/>
    <dgm:cxn modelId="{7675F1BF-0973-4A87-9DC4-4D583B4F7A91}" type="presParOf" srcId="{C70D40E7-4C0F-45B8-B0C8-1218CA1C9272}" destId="{5CC3F386-92CB-4BE4-9848-A6019F19A82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C30084-E377-4C85-B204-943B467A45A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F86729A-FB40-4FF1-AFF6-A12B6FDBEE3A}">
      <dgm:prSet/>
      <dgm:spPr/>
      <dgm:t>
        <a:bodyPr/>
        <a:lstStyle/>
        <a:p>
          <a:r>
            <a:rPr lang="en-US"/>
            <a:t>Must be pre-approved by supervisor via email</a:t>
          </a:r>
        </a:p>
      </dgm:t>
    </dgm:pt>
    <dgm:pt modelId="{BC6C415D-47F3-4AF5-A247-7303AEB041BF}" type="parTrans" cxnId="{BBF9DD10-4AC8-4CF2-86A6-F54737295FD4}">
      <dgm:prSet/>
      <dgm:spPr/>
      <dgm:t>
        <a:bodyPr/>
        <a:lstStyle/>
        <a:p>
          <a:endParaRPr lang="en-US"/>
        </a:p>
      </dgm:t>
    </dgm:pt>
    <dgm:pt modelId="{909E6F3F-38EE-4369-862E-F9940DFF3ECC}" type="sibTrans" cxnId="{BBF9DD10-4AC8-4CF2-86A6-F54737295FD4}">
      <dgm:prSet/>
      <dgm:spPr/>
      <dgm:t>
        <a:bodyPr/>
        <a:lstStyle/>
        <a:p>
          <a:endParaRPr lang="en-US"/>
        </a:p>
      </dgm:t>
    </dgm:pt>
    <dgm:pt modelId="{64711FA2-405A-444B-A9D5-0965E1F3D417}">
      <dgm:prSet/>
      <dgm:spPr/>
      <dgm:t>
        <a:bodyPr/>
        <a:lstStyle/>
        <a:p>
          <a:r>
            <a:rPr lang="en-US" dirty="0"/>
            <a:t>Submit receipts to </a:t>
          </a:r>
          <a:r>
            <a:rPr lang="en-US" dirty="0" err="1"/>
            <a:t>AirTable</a:t>
          </a:r>
          <a:r>
            <a:rPr lang="en-US" dirty="0"/>
            <a:t> link or email directly to coordinator</a:t>
          </a:r>
        </a:p>
      </dgm:t>
    </dgm:pt>
    <dgm:pt modelId="{180D0819-374C-4F50-A80B-6176FD6D85B1}" type="parTrans" cxnId="{2F9A87A8-31A3-42B6-A609-97B3EEF14429}">
      <dgm:prSet/>
      <dgm:spPr/>
      <dgm:t>
        <a:bodyPr/>
        <a:lstStyle/>
        <a:p>
          <a:endParaRPr lang="en-US"/>
        </a:p>
      </dgm:t>
    </dgm:pt>
    <dgm:pt modelId="{83E0352F-796A-4FB4-9C11-9E87D19DEF25}" type="sibTrans" cxnId="{2F9A87A8-31A3-42B6-A609-97B3EEF14429}">
      <dgm:prSet/>
      <dgm:spPr/>
      <dgm:t>
        <a:bodyPr/>
        <a:lstStyle/>
        <a:p>
          <a:endParaRPr lang="en-US"/>
        </a:p>
      </dgm:t>
    </dgm:pt>
    <dgm:pt modelId="{F9056060-881E-42E4-8646-662EAAF22682}">
      <dgm:prSet/>
      <dgm:spPr/>
      <dgm:t>
        <a:bodyPr/>
        <a:lstStyle/>
        <a:p>
          <a:r>
            <a:rPr lang="en-US" dirty="0"/>
            <a:t>Must be an itemized receipt</a:t>
          </a:r>
        </a:p>
      </dgm:t>
    </dgm:pt>
    <dgm:pt modelId="{FF344B0F-93EA-4D41-9FFD-0FDCCE1C9D1C}" type="parTrans" cxnId="{42160EDD-F41B-4849-85E9-853EE4079A38}">
      <dgm:prSet/>
      <dgm:spPr/>
      <dgm:t>
        <a:bodyPr/>
        <a:lstStyle/>
        <a:p>
          <a:endParaRPr lang="en-US"/>
        </a:p>
      </dgm:t>
    </dgm:pt>
    <dgm:pt modelId="{04633B96-054B-4208-A24F-838EFDA0F3E5}" type="sibTrans" cxnId="{42160EDD-F41B-4849-85E9-853EE4079A38}">
      <dgm:prSet/>
      <dgm:spPr/>
      <dgm:t>
        <a:bodyPr/>
        <a:lstStyle/>
        <a:p>
          <a:endParaRPr lang="en-US"/>
        </a:p>
      </dgm:t>
    </dgm:pt>
    <dgm:pt modelId="{20E26D96-C75E-4EE8-9842-0CE24FD69BCD}">
      <dgm:prSet/>
      <dgm:spPr/>
      <dgm:t>
        <a:bodyPr/>
        <a:lstStyle/>
        <a:p>
          <a:r>
            <a:rPr lang="en-US"/>
            <a:t>Mileage reimbursement requirements:</a:t>
          </a:r>
        </a:p>
      </dgm:t>
    </dgm:pt>
    <dgm:pt modelId="{1D263A60-B6C8-4EC9-969C-D2D50E64F22A}" type="parTrans" cxnId="{EEC402DD-788B-45D6-BC94-6D2B0DA8B4E3}">
      <dgm:prSet/>
      <dgm:spPr/>
      <dgm:t>
        <a:bodyPr/>
        <a:lstStyle/>
        <a:p>
          <a:endParaRPr lang="en-US"/>
        </a:p>
      </dgm:t>
    </dgm:pt>
    <dgm:pt modelId="{48ACF621-3D8C-442F-A119-DE302B6DA687}" type="sibTrans" cxnId="{EEC402DD-788B-45D6-BC94-6D2B0DA8B4E3}">
      <dgm:prSet/>
      <dgm:spPr/>
      <dgm:t>
        <a:bodyPr/>
        <a:lstStyle/>
        <a:p>
          <a:endParaRPr lang="en-US"/>
        </a:p>
      </dgm:t>
    </dgm:pt>
    <dgm:pt modelId="{FB60D53F-2EB2-4778-8D46-304509F636F0}">
      <dgm:prSet/>
      <dgm:spPr/>
      <dgm:t>
        <a:bodyPr/>
        <a:lstStyle/>
        <a:p>
          <a:r>
            <a:rPr lang="en-US" dirty="0"/>
            <a:t>Driver Record Check (one time during onboarding)</a:t>
          </a:r>
        </a:p>
      </dgm:t>
    </dgm:pt>
    <dgm:pt modelId="{4C3AF0BA-4DFC-4270-840B-EC8EF1252860}" type="parTrans" cxnId="{4B360DED-4A0E-4D67-992A-DCAB44DB48DB}">
      <dgm:prSet/>
      <dgm:spPr/>
      <dgm:t>
        <a:bodyPr/>
        <a:lstStyle/>
        <a:p>
          <a:endParaRPr lang="en-US"/>
        </a:p>
      </dgm:t>
    </dgm:pt>
    <dgm:pt modelId="{96F4A21F-D8DB-44DA-B3EE-EFA7DB735C80}" type="sibTrans" cxnId="{4B360DED-4A0E-4D67-992A-DCAB44DB48DB}">
      <dgm:prSet/>
      <dgm:spPr/>
      <dgm:t>
        <a:bodyPr/>
        <a:lstStyle/>
        <a:p>
          <a:endParaRPr lang="en-US"/>
        </a:p>
      </dgm:t>
    </dgm:pt>
    <dgm:pt modelId="{6BA12838-A526-468C-BC7A-E39442C2E987}">
      <dgm:prSet/>
      <dgm:spPr/>
      <dgm:t>
        <a:bodyPr/>
        <a:lstStyle/>
        <a:p>
          <a:r>
            <a:rPr lang="en-US"/>
            <a:t>Must pass a Driver Training Course (one time) </a:t>
          </a:r>
        </a:p>
      </dgm:t>
    </dgm:pt>
    <dgm:pt modelId="{B4366A37-FDD8-4A82-976E-6C3FF714902F}" type="parTrans" cxnId="{4EC0BD1D-DF97-43DD-9B3F-DA25B495943D}">
      <dgm:prSet/>
      <dgm:spPr/>
      <dgm:t>
        <a:bodyPr/>
        <a:lstStyle/>
        <a:p>
          <a:endParaRPr lang="en-US"/>
        </a:p>
      </dgm:t>
    </dgm:pt>
    <dgm:pt modelId="{38C5E665-42C3-4ABB-859B-6188F15F6CEE}" type="sibTrans" cxnId="{4EC0BD1D-DF97-43DD-9B3F-DA25B495943D}">
      <dgm:prSet/>
      <dgm:spPr/>
      <dgm:t>
        <a:bodyPr/>
        <a:lstStyle/>
        <a:p>
          <a:endParaRPr lang="en-US"/>
        </a:p>
      </dgm:t>
    </dgm:pt>
    <dgm:pt modelId="{D4FD0FA2-42CA-413E-B5BA-BA930AF1D34A}">
      <dgm:prSet/>
      <dgm:spPr/>
      <dgm:t>
        <a:bodyPr/>
        <a:lstStyle/>
        <a:p>
          <a:r>
            <a:rPr lang="en-US"/>
            <a:t>Driver License Upload (with every submission)</a:t>
          </a:r>
        </a:p>
      </dgm:t>
    </dgm:pt>
    <dgm:pt modelId="{99C5AA2A-D679-44DC-87E8-0C093B48FB51}" type="parTrans" cxnId="{D5C93AD2-552D-4626-A34D-EA48D27F8485}">
      <dgm:prSet/>
      <dgm:spPr/>
      <dgm:t>
        <a:bodyPr/>
        <a:lstStyle/>
        <a:p>
          <a:endParaRPr lang="en-US"/>
        </a:p>
      </dgm:t>
    </dgm:pt>
    <dgm:pt modelId="{E264E3BD-31A9-4078-9845-892135B19A9A}" type="sibTrans" cxnId="{D5C93AD2-552D-4626-A34D-EA48D27F8485}">
      <dgm:prSet/>
      <dgm:spPr/>
      <dgm:t>
        <a:bodyPr/>
        <a:lstStyle/>
        <a:p>
          <a:endParaRPr lang="en-US"/>
        </a:p>
      </dgm:t>
    </dgm:pt>
    <dgm:pt modelId="{B73D254F-E6BC-4E91-B2EA-DADCF99B26AC}">
      <dgm:prSet/>
      <dgm:spPr/>
      <dgm:t>
        <a:bodyPr/>
        <a:lstStyle/>
        <a:p>
          <a:r>
            <a:rPr lang="en-US"/>
            <a:t>Auto Insurance Card/Policy Upload (with every submission)</a:t>
          </a:r>
        </a:p>
      </dgm:t>
    </dgm:pt>
    <dgm:pt modelId="{80EDDE6F-B1F4-4213-880D-9EDDE7350154}" type="parTrans" cxnId="{0CB74FB7-964B-4B50-ACC6-ABD905988BAE}">
      <dgm:prSet/>
      <dgm:spPr/>
      <dgm:t>
        <a:bodyPr/>
        <a:lstStyle/>
        <a:p>
          <a:endParaRPr lang="en-US"/>
        </a:p>
      </dgm:t>
    </dgm:pt>
    <dgm:pt modelId="{3E9E66C5-E735-4282-9849-50707C6C5889}" type="sibTrans" cxnId="{0CB74FB7-964B-4B50-ACC6-ABD905988BAE}">
      <dgm:prSet/>
      <dgm:spPr/>
      <dgm:t>
        <a:bodyPr/>
        <a:lstStyle/>
        <a:p>
          <a:endParaRPr lang="en-US"/>
        </a:p>
      </dgm:t>
    </dgm:pt>
    <dgm:pt modelId="{D5DA3425-DF30-46C6-828C-C34375885803}">
      <dgm:prSet/>
      <dgm:spPr/>
      <dgm:t>
        <a:bodyPr/>
        <a:lstStyle/>
        <a:p>
          <a:r>
            <a:rPr lang="en-US"/>
            <a:t>Mileage Log (with every submission)</a:t>
          </a:r>
        </a:p>
      </dgm:t>
    </dgm:pt>
    <dgm:pt modelId="{1740E60A-DEDB-4441-B364-7EC968231D00}" type="parTrans" cxnId="{F1113107-EA68-4C3E-9743-09D4C5AEE5F0}">
      <dgm:prSet/>
      <dgm:spPr/>
      <dgm:t>
        <a:bodyPr/>
        <a:lstStyle/>
        <a:p>
          <a:endParaRPr lang="en-US"/>
        </a:p>
      </dgm:t>
    </dgm:pt>
    <dgm:pt modelId="{9D00CD90-CDEB-4005-8E33-12F43DB6DC35}" type="sibTrans" cxnId="{F1113107-EA68-4C3E-9743-09D4C5AEE5F0}">
      <dgm:prSet/>
      <dgm:spPr/>
      <dgm:t>
        <a:bodyPr/>
        <a:lstStyle/>
        <a:p>
          <a:endParaRPr lang="en-US"/>
        </a:p>
      </dgm:t>
    </dgm:pt>
    <dgm:pt modelId="{7ED65E77-E99B-4D6C-B481-FFE5D8A5821C}" type="pres">
      <dgm:prSet presAssocID="{21C30084-E377-4C85-B204-943B467A45AF}" presName="linear" presStyleCnt="0">
        <dgm:presLayoutVars>
          <dgm:dir/>
          <dgm:animLvl val="lvl"/>
          <dgm:resizeHandles val="exact"/>
        </dgm:presLayoutVars>
      </dgm:prSet>
      <dgm:spPr/>
    </dgm:pt>
    <dgm:pt modelId="{6DB63C6E-8326-4752-835D-1DEA96355493}" type="pres">
      <dgm:prSet presAssocID="{0F86729A-FB40-4FF1-AFF6-A12B6FDBEE3A}" presName="parentLin" presStyleCnt="0"/>
      <dgm:spPr/>
    </dgm:pt>
    <dgm:pt modelId="{23EFFBA1-3B21-4D26-8162-C58854EAE05C}" type="pres">
      <dgm:prSet presAssocID="{0F86729A-FB40-4FF1-AFF6-A12B6FDBEE3A}" presName="parentLeftMargin" presStyleLbl="node1" presStyleIdx="0" presStyleCnt="4"/>
      <dgm:spPr/>
    </dgm:pt>
    <dgm:pt modelId="{4F3A8E0E-33E5-4917-9131-01207D917381}" type="pres">
      <dgm:prSet presAssocID="{0F86729A-FB40-4FF1-AFF6-A12B6FDBEE3A}" presName="parentText" presStyleLbl="node1" presStyleIdx="0" presStyleCnt="4">
        <dgm:presLayoutVars>
          <dgm:chMax val="0"/>
          <dgm:bulletEnabled val="1"/>
        </dgm:presLayoutVars>
      </dgm:prSet>
      <dgm:spPr/>
    </dgm:pt>
    <dgm:pt modelId="{3EE6B3F2-7B11-406F-A166-D7CAA629D093}" type="pres">
      <dgm:prSet presAssocID="{0F86729A-FB40-4FF1-AFF6-A12B6FDBEE3A}" presName="negativeSpace" presStyleCnt="0"/>
      <dgm:spPr/>
    </dgm:pt>
    <dgm:pt modelId="{47672059-D4BA-4F82-848F-F2E7BD46D389}" type="pres">
      <dgm:prSet presAssocID="{0F86729A-FB40-4FF1-AFF6-A12B6FDBEE3A}" presName="childText" presStyleLbl="conFgAcc1" presStyleIdx="0" presStyleCnt="4">
        <dgm:presLayoutVars>
          <dgm:bulletEnabled val="1"/>
        </dgm:presLayoutVars>
      </dgm:prSet>
      <dgm:spPr/>
    </dgm:pt>
    <dgm:pt modelId="{8DD8A965-4593-454B-A6D4-AC67BA7A6613}" type="pres">
      <dgm:prSet presAssocID="{909E6F3F-38EE-4369-862E-F9940DFF3ECC}" presName="spaceBetweenRectangles" presStyleCnt="0"/>
      <dgm:spPr/>
    </dgm:pt>
    <dgm:pt modelId="{149C2BA8-41CF-4972-BC40-4BDA63941047}" type="pres">
      <dgm:prSet presAssocID="{64711FA2-405A-444B-A9D5-0965E1F3D417}" presName="parentLin" presStyleCnt="0"/>
      <dgm:spPr/>
    </dgm:pt>
    <dgm:pt modelId="{18CE5748-80DC-40B5-A66F-8265C3515378}" type="pres">
      <dgm:prSet presAssocID="{64711FA2-405A-444B-A9D5-0965E1F3D417}" presName="parentLeftMargin" presStyleLbl="node1" presStyleIdx="0" presStyleCnt="4"/>
      <dgm:spPr/>
    </dgm:pt>
    <dgm:pt modelId="{FB3E477F-A1A4-434F-B7E0-67397FF6227D}" type="pres">
      <dgm:prSet presAssocID="{64711FA2-405A-444B-A9D5-0965E1F3D417}" presName="parentText" presStyleLbl="node1" presStyleIdx="1" presStyleCnt="4">
        <dgm:presLayoutVars>
          <dgm:chMax val="0"/>
          <dgm:bulletEnabled val="1"/>
        </dgm:presLayoutVars>
      </dgm:prSet>
      <dgm:spPr/>
    </dgm:pt>
    <dgm:pt modelId="{03389667-FAF9-498A-AC99-68EBC57CFCBF}" type="pres">
      <dgm:prSet presAssocID="{64711FA2-405A-444B-A9D5-0965E1F3D417}" presName="negativeSpace" presStyleCnt="0"/>
      <dgm:spPr/>
    </dgm:pt>
    <dgm:pt modelId="{6BF8A6F4-FF2B-431D-8145-61D8037352FB}" type="pres">
      <dgm:prSet presAssocID="{64711FA2-405A-444B-A9D5-0965E1F3D417}" presName="childText" presStyleLbl="conFgAcc1" presStyleIdx="1" presStyleCnt="4">
        <dgm:presLayoutVars>
          <dgm:bulletEnabled val="1"/>
        </dgm:presLayoutVars>
      </dgm:prSet>
      <dgm:spPr/>
    </dgm:pt>
    <dgm:pt modelId="{47E4DA2A-51EA-49FA-9F38-CE746F226533}" type="pres">
      <dgm:prSet presAssocID="{83E0352F-796A-4FB4-9C11-9E87D19DEF25}" presName="spaceBetweenRectangles" presStyleCnt="0"/>
      <dgm:spPr/>
    </dgm:pt>
    <dgm:pt modelId="{E873894E-8BB8-4F34-A208-B516099A0E2B}" type="pres">
      <dgm:prSet presAssocID="{F9056060-881E-42E4-8646-662EAAF22682}" presName="parentLin" presStyleCnt="0"/>
      <dgm:spPr/>
    </dgm:pt>
    <dgm:pt modelId="{5CACECFC-CED2-44EB-B08E-B23A920CA380}" type="pres">
      <dgm:prSet presAssocID="{F9056060-881E-42E4-8646-662EAAF22682}" presName="parentLeftMargin" presStyleLbl="node1" presStyleIdx="1" presStyleCnt="4"/>
      <dgm:spPr/>
    </dgm:pt>
    <dgm:pt modelId="{ED29C059-0F76-4220-86E3-E9CE509FF4C3}" type="pres">
      <dgm:prSet presAssocID="{F9056060-881E-42E4-8646-662EAAF22682}" presName="parentText" presStyleLbl="node1" presStyleIdx="2" presStyleCnt="4">
        <dgm:presLayoutVars>
          <dgm:chMax val="0"/>
          <dgm:bulletEnabled val="1"/>
        </dgm:presLayoutVars>
      </dgm:prSet>
      <dgm:spPr/>
    </dgm:pt>
    <dgm:pt modelId="{B449D658-CD20-4FCF-9B56-13531A99DD93}" type="pres">
      <dgm:prSet presAssocID="{F9056060-881E-42E4-8646-662EAAF22682}" presName="negativeSpace" presStyleCnt="0"/>
      <dgm:spPr/>
    </dgm:pt>
    <dgm:pt modelId="{554373F0-520D-4574-B821-A54EB54AF65E}" type="pres">
      <dgm:prSet presAssocID="{F9056060-881E-42E4-8646-662EAAF22682}" presName="childText" presStyleLbl="conFgAcc1" presStyleIdx="2" presStyleCnt="4">
        <dgm:presLayoutVars>
          <dgm:bulletEnabled val="1"/>
        </dgm:presLayoutVars>
      </dgm:prSet>
      <dgm:spPr/>
    </dgm:pt>
    <dgm:pt modelId="{0C12C5F4-6C09-4EA4-823B-9A17F791ABAA}" type="pres">
      <dgm:prSet presAssocID="{04633B96-054B-4208-A24F-838EFDA0F3E5}" presName="spaceBetweenRectangles" presStyleCnt="0"/>
      <dgm:spPr/>
    </dgm:pt>
    <dgm:pt modelId="{444BBE74-5B7C-4D27-BB91-2318B4279BEC}" type="pres">
      <dgm:prSet presAssocID="{20E26D96-C75E-4EE8-9842-0CE24FD69BCD}" presName="parentLin" presStyleCnt="0"/>
      <dgm:spPr/>
    </dgm:pt>
    <dgm:pt modelId="{900D2171-46ED-49EA-B9E7-A5CFB1D7F161}" type="pres">
      <dgm:prSet presAssocID="{20E26D96-C75E-4EE8-9842-0CE24FD69BCD}" presName="parentLeftMargin" presStyleLbl="node1" presStyleIdx="2" presStyleCnt="4"/>
      <dgm:spPr/>
    </dgm:pt>
    <dgm:pt modelId="{131B198E-7990-4900-801D-25D73CEB8713}" type="pres">
      <dgm:prSet presAssocID="{20E26D96-C75E-4EE8-9842-0CE24FD69BCD}" presName="parentText" presStyleLbl="node1" presStyleIdx="3" presStyleCnt="4">
        <dgm:presLayoutVars>
          <dgm:chMax val="0"/>
          <dgm:bulletEnabled val="1"/>
        </dgm:presLayoutVars>
      </dgm:prSet>
      <dgm:spPr/>
    </dgm:pt>
    <dgm:pt modelId="{4682D82B-C35A-423A-B648-79188A583682}" type="pres">
      <dgm:prSet presAssocID="{20E26D96-C75E-4EE8-9842-0CE24FD69BCD}" presName="negativeSpace" presStyleCnt="0"/>
      <dgm:spPr/>
    </dgm:pt>
    <dgm:pt modelId="{DAE963CB-1DF4-46E1-AB43-EE70F155C89A}" type="pres">
      <dgm:prSet presAssocID="{20E26D96-C75E-4EE8-9842-0CE24FD69BCD}" presName="childText" presStyleLbl="conFgAcc1" presStyleIdx="3" presStyleCnt="4">
        <dgm:presLayoutVars>
          <dgm:bulletEnabled val="1"/>
        </dgm:presLayoutVars>
      </dgm:prSet>
      <dgm:spPr/>
    </dgm:pt>
  </dgm:ptLst>
  <dgm:cxnLst>
    <dgm:cxn modelId="{3C4A0B05-47AF-48B6-8FFE-58589CACF4CD}" type="presOf" srcId="{B73D254F-E6BC-4E91-B2EA-DADCF99B26AC}" destId="{DAE963CB-1DF4-46E1-AB43-EE70F155C89A}" srcOrd="0" destOrd="3" presId="urn:microsoft.com/office/officeart/2005/8/layout/list1"/>
    <dgm:cxn modelId="{F1113107-EA68-4C3E-9743-09D4C5AEE5F0}" srcId="{20E26D96-C75E-4EE8-9842-0CE24FD69BCD}" destId="{D5DA3425-DF30-46C6-828C-C34375885803}" srcOrd="4" destOrd="0" parTransId="{1740E60A-DEDB-4441-B364-7EC968231D00}" sibTransId="{9D00CD90-CDEB-4005-8E33-12F43DB6DC35}"/>
    <dgm:cxn modelId="{BBF9DD10-4AC8-4CF2-86A6-F54737295FD4}" srcId="{21C30084-E377-4C85-B204-943B467A45AF}" destId="{0F86729A-FB40-4FF1-AFF6-A12B6FDBEE3A}" srcOrd="0" destOrd="0" parTransId="{BC6C415D-47F3-4AF5-A247-7303AEB041BF}" sibTransId="{909E6F3F-38EE-4369-862E-F9940DFF3ECC}"/>
    <dgm:cxn modelId="{4EC0BD1D-DF97-43DD-9B3F-DA25B495943D}" srcId="{20E26D96-C75E-4EE8-9842-0CE24FD69BCD}" destId="{6BA12838-A526-468C-BC7A-E39442C2E987}" srcOrd="1" destOrd="0" parTransId="{B4366A37-FDD8-4A82-976E-6C3FF714902F}" sibTransId="{38C5E665-42C3-4ABB-859B-6188F15F6CEE}"/>
    <dgm:cxn modelId="{8F30685F-F437-4221-882D-B7EEECF1040B}" type="presOf" srcId="{FB60D53F-2EB2-4778-8D46-304509F636F0}" destId="{DAE963CB-1DF4-46E1-AB43-EE70F155C89A}" srcOrd="0" destOrd="0" presId="urn:microsoft.com/office/officeart/2005/8/layout/list1"/>
    <dgm:cxn modelId="{4DB16741-6CAE-44A3-978D-7A32B4A667ED}" type="presOf" srcId="{D4FD0FA2-42CA-413E-B5BA-BA930AF1D34A}" destId="{DAE963CB-1DF4-46E1-AB43-EE70F155C89A}" srcOrd="0" destOrd="2" presId="urn:microsoft.com/office/officeart/2005/8/layout/list1"/>
    <dgm:cxn modelId="{E1B3E843-5FEA-4475-9C64-C4DCADDE48D9}" type="presOf" srcId="{64711FA2-405A-444B-A9D5-0965E1F3D417}" destId="{18CE5748-80DC-40B5-A66F-8265C3515378}" srcOrd="0" destOrd="0" presId="urn:microsoft.com/office/officeart/2005/8/layout/list1"/>
    <dgm:cxn modelId="{EA5DF158-E284-40A9-8F03-737E4A844902}" type="presOf" srcId="{20E26D96-C75E-4EE8-9842-0CE24FD69BCD}" destId="{131B198E-7990-4900-801D-25D73CEB8713}" srcOrd="1" destOrd="0" presId="urn:microsoft.com/office/officeart/2005/8/layout/list1"/>
    <dgm:cxn modelId="{6C527F7E-85D1-47A7-A660-99A58EB3B5D0}" type="presOf" srcId="{D5DA3425-DF30-46C6-828C-C34375885803}" destId="{DAE963CB-1DF4-46E1-AB43-EE70F155C89A}" srcOrd="0" destOrd="4" presId="urn:microsoft.com/office/officeart/2005/8/layout/list1"/>
    <dgm:cxn modelId="{9FEAC783-D7C7-4D16-97F0-B51B89087350}" type="presOf" srcId="{21C30084-E377-4C85-B204-943B467A45AF}" destId="{7ED65E77-E99B-4D6C-B481-FFE5D8A5821C}" srcOrd="0" destOrd="0" presId="urn:microsoft.com/office/officeart/2005/8/layout/list1"/>
    <dgm:cxn modelId="{83B3C59A-0848-4F5B-9A02-97F60154E2BD}" type="presOf" srcId="{20E26D96-C75E-4EE8-9842-0CE24FD69BCD}" destId="{900D2171-46ED-49EA-B9E7-A5CFB1D7F161}" srcOrd="0" destOrd="0" presId="urn:microsoft.com/office/officeart/2005/8/layout/list1"/>
    <dgm:cxn modelId="{2F9A87A8-31A3-42B6-A609-97B3EEF14429}" srcId="{21C30084-E377-4C85-B204-943B467A45AF}" destId="{64711FA2-405A-444B-A9D5-0965E1F3D417}" srcOrd="1" destOrd="0" parTransId="{180D0819-374C-4F50-A80B-6176FD6D85B1}" sibTransId="{83E0352F-796A-4FB4-9C11-9E87D19DEF25}"/>
    <dgm:cxn modelId="{1DCA83B6-CC48-4BC6-AFA3-A3E4B2627EBB}" type="presOf" srcId="{0F86729A-FB40-4FF1-AFF6-A12B6FDBEE3A}" destId="{4F3A8E0E-33E5-4917-9131-01207D917381}" srcOrd="1" destOrd="0" presId="urn:microsoft.com/office/officeart/2005/8/layout/list1"/>
    <dgm:cxn modelId="{0CB74FB7-964B-4B50-ACC6-ABD905988BAE}" srcId="{20E26D96-C75E-4EE8-9842-0CE24FD69BCD}" destId="{B73D254F-E6BC-4E91-B2EA-DADCF99B26AC}" srcOrd="3" destOrd="0" parTransId="{80EDDE6F-B1F4-4213-880D-9EDDE7350154}" sibTransId="{3E9E66C5-E735-4282-9849-50707C6C5889}"/>
    <dgm:cxn modelId="{08066ED1-BFAF-4841-B33F-94BD566D0C9F}" type="presOf" srcId="{6BA12838-A526-468C-BC7A-E39442C2E987}" destId="{DAE963CB-1DF4-46E1-AB43-EE70F155C89A}" srcOrd="0" destOrd="1" presId="urn:microsoft.com/office/officeart/2005/8/layout/list1"/>
    <dgm:cxn modelId="{D5C93AD2-552D-4626-A34D-EA48D27F8485}" srcId="{20E26D96-C75E-4EE8-9842-0CE24FD69BCD}" destId="{D4FD0FA2-42CA-413E-B5BA-BA930AF1D34A}" srcOrd="2" destOrd="0" parTransId="{99C5AA2A-D679-44DC-87E8-0C093B48FB51}" sibTransId="{E264E3BD-31A9-4078-9845-892135B19A9A}"/>
    <dgm:cxn modelId="{EEC402DD-788B-45D6-BC94-6D2B0DA8B4E3}" srcId="{21C30084-E377-4C85-B204-943B467A45AF}" destId="{20E26D96-C75E-4EE8-9842-0CE24FD69BCD}" srcOrd="3" destOrd="0" parTransId="{1D263A60-B6C8-4EC9-969C-D2D50E64F22A}" sibTransId="{48ACF621-3D8C-442F-A119-DE302B6DA687}"/>
    <dgm:cxn modelId="{42160EDD-F41B-4849-85E9-853EE4079A38}" srcId="{21C30084-E377-4C85-B204-943B467A45AF}" destId="{F9056060-881E-42E4-8646-662EAAF22682}" srcOrd="2" destOrd="0" parTransId="{FF344B0F-93EA-4D41-9FFD-0FDCCE1C9D1C}" sibTransId="{04633B96-054B-4208-A24F-838EFDA0F3E5}"/>
    <dgm:cxn modelId="{47E8B6E1-374C-4574-92AD-0728B444EEED}" type="presOf" srcId="{F9056060-881E-42E4-8646-662EAAF22682}" destId="{ED29C059-0F76-4220-86E3-E9CE509FF4C3}" srcOrd="1" destOrd="0" presId="urn:microsoft.com/office/officeart/2005/8/layout/list1"/>
    <dgm:cxn modelId="{D49E8BE6-66B7-4F22-8B15-D513A7E1AE5B}" type="presOf" srcId="{64711FA2-405A-444B-A9D5-0965E1F3D417}" destId="{FB3E477F-A1A4-434F-B7E0-67397FF6227D}" srcOrd="1" destOrd="0" presId="urn:microsoft.com/office/officeart/2005/8/layout/list1"/>
    <dgm:cxn modelId="{EB4E0FEA-3C6D-4693-82E9-78B1FBB02651}" type="presOf" srcId="{F9056060-881E-42E4-8646-662EAAF22682}" destId="{5CACECFC-CED2-44EB-B08E-B23A920CA380}" srcOrd="0" destOrd="0" presId="urn:microsoft.com/office/officeart/2005/8/layout/list1"/>
    <dgm:cxn modelId="{4B360DED-4A0E-4D67-992A-DCAB44DB48DB}" srcId="{20E26D96-C75E-4EE8-9842-0CE24FD69BCD}" destId="{FB60D53F-2EB2-4778-8D46-304509F636F0}" srcOrd="0" destOrd="0" parTransId="{4C3AF0BA-4DFC-4270-840B-EC8EF1252860}" sibTransId="{96F4A21F-D8DB-44DA-B3EE-EFA7DB735C80}"/>
    <dgm:cxn modelId="{4A6678FC-8099-43E7-80C6-C0A8FAB9BD0E}" type="presOf" srcId="{0F86729A-FB40-4FF1-AFF6-A12B6FDBEE3A}" destId="{23EFFBA1-3B21-4D26-8162-C58854EAE05C}" srcOrd="0" destOrd="0" presId="urn:microsoft.com/office/officeart/2005/8/layout/list1"/>
    <dgm:cxn modelId="{8EDFA844-261B-40B8-89E3-7F3C4F983C16}" type="presParOf" srcId="{7ED65E77-E99B-4D6C-B481-FFE5D8A5821C}" destId="{6DB63C6E-8326-4752-835D-1DEA96355493}" srcOrd="0" destOrd="0" presId="urn:microsoft.com/office/officeart/2005/8/layout/list1"/>
    <dgm:cxn modelId="{8C788F54-21ED-406C-B416-E158E65B4549}" type="presParOf" srcId="{6DB63C6E-8326-4752-835D-1DEA96355493}" destId="{23EFFBA1-3B21-4D26-8162-C58854EAE05C}" srcOrd="0" destOrd="0" presId="urn:microsoft.com/office/officeart/2005/8/layout/list1"/>
    <dgm:cxn modelId="{9A51C5B5-CB92-4D0F-91F1-186F9428DFE7}" type="presParOf" srcId="{6DB63C6E-8326-4752-835D-1DEA96355493}" destId="{4F3A8E0E-33E5-4917-9131-01207D917381}" srcOrd="1" destOrd="0" presId="urn:microsoft.com/office/officeart/2005/8/layout/list1"/>
    <dgm:cxn modelId="{FEC67E78-4805-4418-81AA-F03F3405CF93}" type="presParOf" srcId="{7ED65E77-E99B-4D6C-B481-FFE5D8A5821C}" destId="{3EE6B3F2-7B11-406F-A166-D7CAA629D093}" srcOrd="1" destOrd="0" presId="urn:microsoft.com/office/officeart/2005/8/layout/list1"/>
    <dgm:cxn modelId="{2AD98B44-3507-4596-B0AA-D430EEA16E9D}" type="presParOf" srcId="{7ED65E77-E99B-4D6C-B481-FFE5D8A5821C}" destId="{47672059-D4BA-4F82-848F-F2E7BD46D389}" srcOrd="2" destOrd="0" presId="urn:microsoft.com/office/officeart/2005/8/layout/list1"/>
    <dgm:cxn modelId="{5367B6A6-0C2E-4D64-8D5C-221AF6210B37}" type="presParOf" srcId="{7ED65E77-E99B-4D6C-B481-FFE5D8A5821C}" destId="{8DD8A965-4593-454B-A6D4-AC67BA7A6613}" srcOrd="3" destOrd="0" presId="urn:microsoft.com/office/officeart/2005/8/layout/list1"/>
    <dgm:cxn modelId="{46C051D3-2009-4611-81DE-A9E93846264A}" type="presParOf" srcId="{7ED65E77-E99B-4D6C-B481-FFE5D8A5821C}" destId="{149C2BA8-41CF-4972-BC40-4BDA63941047}" srcOrd="4" destOrd="0" presId="urn:microsoft.com/office/officeart/2005/8/layout/list1"/>
    <dgm:cxn modelId="{2B7462BF-1B11-4686-B4E8-AE23506B130A}" type="presParOf" srcId="{149C2BA8-41CF-4972-BC40-4BDA63941047}" destId="{18CE5748-80DC-40B5-A66F-8265C3515378}" srcOrd="0" destOrd="0" presId="urn:microsoft.com/office/officeart/2005/8/layout/list1"/>
    <dgm:cxn modelId="{B681237B-C2B6-46A2-923B-62DC294930DB}" type="presParOf" srcId="{149C2BA8-41CF-4972-BC40-4BDA63941047}" destId="{FB3E477F-A1A4-434F-B7E0-67397FF6227D}" srcOrd="1" destOrd="0" presId="urn:microsoft.com/office/officeart/2005/8/layout/list1"/>
    <dgm:cxn modelId="{FA484F02-9B9C-4F12-9FCF-917BDABF4723}" type="presParOf" srcId="{7ED65E77-E99B-4D6C-B481-FFE5D8A5821C}" destId="{03389667-FAF9-498A-AC99-68EBC57CFCBF}" srcOrd="5" destOrd="0" presId="urn:microsoft.com/office/officeart/2005/8/layout/list1"/>
    <dgm:cxn modelId="{F7C9A996-3C15-4F9A-94CC-F3A10FE07292}" type="presParOf" srcId="{7ED65E77-E99B-4D6C-B481-FFE5D8A5821C}" destId="{6BF8A6F4-FF2B-431D-8145-61D8037352FB}" srcOrd="6" destOrd="0" presId="urn:microsoft.com/office/officeart/2005/8/layout/list1"/>
    <dgm:cxn modelId="{F87ABC16-3186-4E3B-A82E-E81A181D81BC}" type="presParOf" srcId="{7ED65E77-E99B-4D6C-B481-FFE5D8A5821C}" destId="{47E4DA2A-51EA-49FA-9F38-CE746F226533}" srcOrd="7" destOrd="0" presId="urn:microsoft.com/office/officeart/2005/8/layout/list1"/>
    <dgm:cxn modelId="{16C6C2C6-1381-4733-9DBD-A7C0BC2054D5}" type="presParOf" srcId="{7ED65E77-E99B-4D6C-B481-FFE5D8A5821C}" destId="{E873894E-8BB8-4F34-A208-B516099A0E2B}" srcOrd="8" destOrd="0" presId="urn:microsoft.com/office/officeart/2005/8/layout/list1"/>
    <dgm:cxn modelId="{85B64383-9FB7-4A9A-A7E4-07BD919274F4}" type="presParOf" srcId="{E873894E-8BB8-4F34-A208-B516099A0E2B}" destId="{5CACECFC-CED2-44EB-B08E-B23A920CA380}" srcOrd="0" destOrd="0" presId="urn:microsoft.com/office/officeart/2005/8/layout/list1"/>
    <dgm:cxn modelId="{D65283ED-5CED-4F15-A219-4B903E6FCBC4}" type="presParOf" srcId="{E873894E-8BB8-4F34-A208-B516099A0E2B}" destId="{ED29C059-0F76-4220-86E3-E9CE509FF4C3}" srcOrd="1" destOrd="0" presId="urn:microsoft.com/office/officeart/2005/8/layout/list1"/>
    <dgm:cxn modelId="{B5C6976B-422B-41FF-BDB9-AE65A05E3BC0}" type="presParOf" srcId="{7ED65E77-E99B-4D6C-B481-FFE5D8A5821C}" destId="{B449D658-CD20-4FCF-9B56-13531A99DD93}" srcOrd="9" destOrd="0" presId="urn:microsoft.com/office/officeart/2005/8/layout/list1"/>
    <dgm:cxn modelId="{32EDD4D5-6E9B-479C-A429-77B42998AEAA}" type="presParOf" srcId="{7ED65E77-E99B-4D6C-B481-FFE5D8A5821C}" destId="{554373F0-520D-4574-B821-A54EB54AF65E}" srcOrd="10" destOrd="0" presId="urn:microsoft.com/office/officeart/2005/8/layout/list1"/>
    <dgm:cxn modelId="{14AB6726-9886-4849-B6C7-643C54BC2C41}" type="presParOf" srcId="{7ED65E77-E99B-4D6C-B481-FFE5D8A5821C}" destId="{0C12C5F4-6C09-4EA4-823B-9A17F791ABAA}" srcOrd="11" destOrd="0" presId="urn:microsoft.com/office/officeart/2005/8/layout/list1"/>
    <dgm:cxn modelId="{A38860DF-949E-474F-843D-51C1E883BD85}" type="presParOf" srcId="{7ED65E77-E99B-4D6C-B481-FFE5D8A5821C}" destId="{444BBE74-5B7C-4D27-BB91-2318B4279BEC}" srcOrd="12" destOrd="0" presId="urn:microsoft.com/office/officeart/2005/8/layout/list1"/>
    <dgm:cxn modelId="{56851C2B-5D6E-4F47-ABE7-4D9525DE716F}" type="presParOf" srcId="{444BBE74-5B7C-4D27-BB91-2318B4279BEC}" destId="{900D2171-46ED-49EA-B9E7-A5CFB1D7F161}" srcOrd="0" destOrd="0" presId="urn:microsoft.com/office/officeart/2005/8/layout/list1"/>
    <dgm:cxn modelId="{DA5068B8-6987-40C2-A7E8-D6F6E8A7B1B8}" type="presParOf" srcId="{444BBE74-5B7C-4D27-BB91-2318B4279BEC}" destId="{131B198E-7990-4900-801D-25D73CEB8713}" srcOrd="1" destOrd="0" presId="urn:microsoft.com/office/officeart/2005/8/layout/list1"/>
    <dgm:cxn modelId="{75ADC0C1-D4F0-418B-909A-DF3305ACA2C0}" type="presParOf" srcId="{7ED65E77-E99B-4D6C-B481-FFE5D8A5821C}" destId="{4682D82B-C35A-423A-B648-79188A583682}" srcOrd="13" destOrd="0" presId="urn:microsoft.com/office/officeart/2005/8/layout/list1"/>
    <dgm:cxn modelId="{E0C80358-D294-49C1-8F24-0458A65AE77F}" type="presParOf" srcId="{7ED65E77-E99B-4D6C-B481-FFE5D8A5821C}" destId="{DAE963CB-1DF4-46E1-AB43-EE70F155C89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98FE0E-0898-430A-9A57-6EE056CC59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5D65CC-5657-4E3A-9073-FBE9057FC5EF}">
      <dgm:prSet/>
      <dgm:spPr/>
      <dgm:t>
        <a:bodyPr/>
        <a:lstStyle/>
        <a:p>
          <a:r>
            <a:rPr lang="en-US"/>
            <a:t>Can request after </a:t>
          </a:r>
          <a:r>
            <a:rPr lang="en-US" b="1"/>
            <a:t>960 hours</a:t>
          </a:r>
          <a:endParaRPr lang="en-US"/>
        </a:p>
      </dgm:t>
    </dgm:pt>
    <dgm:pt modelId="{D6FCCB3F-8BC8-48DC-80F3-294A58D5CD4C}" type="parTrans" cxnId="{14065FBD-6CB3-4347-BB12-B563B4E046ED}">
      <dgm:prSet/>
      <dgm:spPr/>
      <dgm:t>
        <a:bodyPr/>
        <a:lstStyle/>
        <a:p>
          <a:endParaRPr lang="en-US"/>
        </a:p>
      </dgm:t>
    </dgm:pt>
    <dgm:pt modelId="{0C24C5FC-DFBD-48CC-86FF-B052E697E9E4}" type="sibTrans" cxnId="{14065FBD-6CB3-4347-BB12-B563B4E046ED}">
      <dgm:prSet/>
      <dgm:spPr/>
      <dgm:t>
        <a:bodyPr/>
        <a:lstStyle/>
        <a:p>
          <a:endParaRPr lang="en-US"/>
        </a:p>
      </dgm:t>
    </dgm:pt>
    <dgm:pt modelId="{BAFB0E26-7452-4CDB-AE48-C8F130493773}">
      <dgm:prSet/>
      <dgm:spPr/>
      <dgm:t>
        <a:bodyPr/>
        <a:lstStyle/>
        <a:p>
          <a:r>
            <a:rPr lang="en-US"/>
            <a:t>Provide unofficial transcript showing degree (associate’s or higher)</a:t>
          </a:r>
        </a:p>
      </dgm:t>
    </dgm:pt>
    <dgm:pt modelId="{DC67779F-1C2E-44E6-A6A1-617721CAE851}" type="parTrans" cxnId="{9884B2E4-81E6-4E60-AB2B-6EAF192314B0}">
      <dgm:prSet/>
      <dgm:spPr/>
      <dgm:t>
        <a:bodyPr/>
        <a:lstStyle/>
        <a:p>
          <a:endParaRPr lang="en-US"/>
        </a:p>
      </dgm:t>
    </dgm:pt>
    <dgm:pt modelId="{37FB2660-3CC3-4BB2-8B67-E731144043A8}" type="sibTrans" cxnId="{9884B2E4-81E6-4E60-AB2B-6EAF192314B0}">
      <dgm:prSet/>
      <dgm:spPr/>
      <dgm:t>
        <a:bodyPr/>
        <a:lstStyle/>
        <a:p>
          <a:endParaRPr lang="en-US"/>
        </a:p>
      </dgm:t>
    </dgm:pt>
    <dgm:pt modelId="{A89CA45A-7FD5-477C-A8E8-FF0984253D49}">
      <dgm:prSet/>
      <dgm:spPr/>
      <dgm:t>
        <a:bodyPr/>
        <a:lstStyle/>
        <a:p>
          <a:r>
            <a:rPr lang="en-US" dirty="0"/>
            <a:t>Successfully fulfilled the requirements of the program*</a:t>
          </a:r>
        </a:p>
      </dgm:t>
    </dgm:pt>
    <dgm:pt modelId="{87F96533-B775-4736-A266-EEB1D6FF3B98}" type="parTrans" cxnId="{A8A7DEA5-7485-439B-9CB5-1EB5F7A60513}">
      <dgm:prSet/>
      <dgm:spPr/>
      <dgm:t>
        <a:bodyPr/>
        <a:lstStyle/>
        <a:p>
          <a:endParaRPr lang="en-US"/>
        </a:p>
      </dgm:t>
    </dgm:pt>
    <dgm:pt modelId="{B067AC0C-BE03-48C5-8CD2-A847256172D8}" type="sibTrans" cxnId="{A8A7DEA5-7485-439B-9CB5-1EB5F7A60513}">
      <dgm:prSet/>
      <dgm:spPr/>
      <dgm:t>
        <a:bodyPr/>
        <a:lstStyle/>
        <a:p>
          <a:endParaRPr lang="en-US"/>
        </a:p>
      </dgm:t>
    </dgm:pt>
    <dgm:pt modelId="{5B6449A2-D350-447D-9CC8-EE92CA0B1E47}">
      <dgm:prSet/>
      <dgm:spPr/>
      <dgm:t>
        <a:bodyPr/>
        <a:lstStyle/>
        <a:p>
          <a:r>
            <a:rPr lang="en-US"/>
            <a:t>Usable for 2 years after signature date or last day of internship, whichever is first</a:t>
          </a:r>
        </a:p>
      </dgm:t>
    </dgm:pt>
    <dgm:pt modelId="{9F92BF18-E715-41C1-BBF3-07C843303144}" type="parTrans" cxnId="{99B0C48D-423E-49C7-8A31-81C9603BB604}">
      <dgm:prSet/>
      <dgm:spPr/>
      <dgm:t>
        <a:bodyPr/>
        <a:lstStyle/>
        <a:p>
          <a:endParaRPr lang="en-US"/>
        </a:p>
      </dgm:t>
    </dgm:pt>
    <dgm:pt modelId="{F179A871-0840-4188-8F04-4EFB05EBB2E5}" type="sibTrans" cxnId="{99B0C48D-423E-49C7-8A31-81C9603BB604}">
      <dgm:prSet/>
      <dgm:spPr/>
      <dgm:t>
        <a:bodyPr/>
        <a:lstStyle/>
        <a:p>
          <a:endParaRPr lang="en-US"/>
        </a:p>
      </dgm:t>
    </dgm:pt>
    <dgm:pt modelId="{014E2B08-8A1C-4D3F-A904-50F8DE3A30AB}" type="pres">
      <dgm:prSet presAssocID="{B298FE0E-0898-430A-9A57-6EE056CC5959}" presName="linear" presStyleCnt="0">
        <dgm:presLayoutVars>
          <dgm:animLvl val="lvl"/>
          <dgm:resizeHandles val="exact"/>
        </dgm:presLayoutVars>
      </dgm:prSet>
      <dgm:spPr/>
    </dgm:pt>
    <dgm:pt modelId="{8A2C253B-82C3-4F82-BD58-FE1112AB82C2}" type="pres">
      <dgm:prSet presAssocID="{245D65CC-5657-4E3A-9073-FBE9057FC5EF}" presName="parentText" presStyleLbl="node1" presStyleIdx="0" presStyleCnt="4">
        <dgm:presLayoutVars>
          <dgm:chMax val="0"/>
          <dgm:bulletEnabled val="1"/>
        </dgm:presLayoutVars>
      </dgm:prSet>
      <dgm:spPr/>
    </dgm:pt>
    <dgm:pt modelId="{D6D1C507-0D24-431F-8C12-F0FEAB2C7FD5}" type="pres">
      <dgm:prSet presAssocID="{0C24C5FC-DFBD-48CC-86FF-B052E697E9E4}" presName="spacer" presStyleCnt="0"/>
      <dgm:spPr/>
    </dgm:pt>
    <dgm:pt modelId="{65C4C0A0-1BAD-4138-8433-35FA1008CFB8}" type="pres">
      <dgm:prSet presAssocID="{BAFB0E26-7452-4CDB-AE48-C8F130493773}" presName="parentText" presStyleLbl="node1" presStyleIdx="1" presStyleCnt="4">
        <dgm:presLayoutVars>
          <dgm:chMax val="0"/>
          <dgm:bulletEnabled val="1"/>
        </dgm:presLayoutVars>
      </dgm:prSet>
      <dgm:spPr/>
    </dgm:pt>
    <dgm:pt modelId="{6E544EA0-06B9-49F5-B087-88A384DDB98B}" type="pres">
      <dgm:prSet presAssocID="{37FB2660-3CC3-4BB2-8B67-E731144043A8}" presName="spacer" presStyleCnt="0"/>
      <dgm:spPr/>
    </dgm:pt>
    <dgm:pt modelId="{7E43C05C-5630-4787-BC4E-BCFEC73DC59C}" type="pres">
      <dgm:prSet presAssocID="{A89CA45A-7FD5-477C-A8E8-FF0984253D49}" presName="parentText" presStyleLbl="node1" presStyleIdx="2" presStyleCnt="4">
        <dgm:presLayoutVars>
          <dgm:chMax val="0"/>
          <dgm:bulletEnabled val="1"/>
        </dgm:presLayoutVars>
      </dgm:prSet>
      <dgm:spPr/>
    </dgm:pt>
    <dgm:pt modelId="{E7407A8C-8E0B-49A9-85C7-E58AED75B25B}" type="pres">
      <dgm:prSet presAssocID="{B067AC0C-BE03-48C5-8CD2-A847256172D8}" presName="spacer" presStyleCnt="0"/>
      <dgm:spPr/>
    </dgm:pt>
    <dgm:pt modelId="{D3F33529-B448-43EE-8D42-FE96B100DCA1}" type="pres">
      <dgm:prSet presAssocID="{5B6449A2-D350-447D-9CC8-EE92CA0B1E47}" presName="parentText" presStyleLbl="node1" presStyleIdx="3" presStyleCnt="4">
        <dgm:presLayoutVars>
          <dgm:chMax val="0"/>
          <dgm:bulletEnabled val="1"/>
        </dgm:presLayoutVars>
      </dgm:prSet>
      <dgm:spPr/>
    </dgm:pt>
  </dgm:ptLst>
  <dgm:cxnLst>
    <dgm:cxn modelId="{71950526-8A1C-4F9B-A86C-5BC2B1AC723C}" type="presOf" srcId="{5B6449A2-D350-447D-9CC8-EE92CA0B1E47}" destId="{D3F33529-B448-43EE-8D42-FE96B100DCA1}" srcOrd="0" destOrd="0" presId="urn:microsoft.com/office/officeart/2005/8/layout/vList2"/>
    <dgm:cxn modelId="{25702F35-9AA1-4C7F-A2D8-03FBFA3EDAA2}" type="presOf" srcId="{BAFB0E26-7452-4CDB-AE48-C8F130493773}" destId="{65C4C0A0-1BAD-4138-8433-35FA1008CFB8}" srcOrd="0" destOrd="0" presId="urn:microsoft.com/office/officeart/2005/8/layout/vList2"/>
    <dgm:cxn modelId="{99B0C48D-423E-49C7-8A31-81C9603BB604}" srcId="{B298FE0E-0898-430A-9A57-6EE056CC5959}" destId="{5B6449A2-D350-447D-9CC8-EE92CA0B1E47}" srcOrd="3" destOrd="0" parTransId="{9F92BF18-E715-41C1-BBF3-07C843303144}" sibTransId="{F179A871-0840-4188-8F04-4EFB05EBB2E5}"/>
    <dgm:cxn modelId="{94E7C29F-37BD-43F3-A148-C0D1E9E76DA8}" type="presOf" srcId="{245D65CC-5657-4E3A-9073-FBE9057FC5EF}" destId="{8A2C253B-82C3-4F82-BD58-FE1112AB82C2}" srcOrd="0" destOrd="0" presId="urn:microsoft.com/office/officeart/2005/8/layout/vList2"/>
    <dgm:cxn modelId="{A8A7DEA5-7485-439B-9CB5-1EB5F7A60513}" srcId="{B298FE0E-0898-430A-9A57-6EE056CC5959}" destId="{A89CA45A-7FD5-477C-A8E8-FF0984253D49}" srcOrd="2" destOrd="0" parTransId="{87F96533-B775-4736-A266-EEB1D6FF3B98}" sibTransId="{B067AC0C-BE03-48C5-8CD2-A847256172D8}"/>
    <dgm:cxn modelId="{14065FBD-6CB3-4347-BB12-B563B4E046ED}" srcId="{B298FE0E-0898-430A-9A57-6EE056CC5959}" destId="{245D65CC-5657-4E3A-9073-FBE9057FC5EF}" srcOrd="0" destOrd="0" parTransId="{D6FCCB3F-8BC8-48DC-80F3-294A58D5CD4C}" sibTransId="{0C24C5FC-DFBD-48CC-86FF-B052E697E9E4}"/>
    <dgm:cxn modelId="{F64373BD-204A-4112-B190-1AC8F9B6D9AB}" type="presOf" srcId="{B298FE0E-0898-430A-9A57-6EE056CC5959}" destId="{014E2B08-8A1C-4D3F-A904-50F8DE3A30AB}" srcOrd="0" destOrd="0" presId="urn:microsoft.com/office/officeart/2005/8/layout/vList2"/>
    <dgm:cxn modelId="{8C6098E2-390F-4B1A-A528-C854EAC70DF5}" type="presOf" srcId="{A89CA45A-7FD5-477C-A8E8-FF0984253D49}" destId="{7E43C05C-5630-4787-BC4E-BCFEC73DC59C}" srcOrd="0" destOrd="0" presId="urn:microsoft.com/office/officeart/2005/8/layout/vList2"/>
    <dgm:cxn modelId="{9884B2E4-81E6-4E60-AB2B-6EAF192314B0}" srcId="{B298FE0E-0898-430A-9A57-6EE056CC5959}" destId="{BAFB0E26-7452-4CDB-AE48-C8F130493773}" srcOrd="1" destOrd="0" parTransId="{DC67779F-1C2E-44E6-A6A1-617721CAE851}" sibTransId="{37FB2660-3CC3-4BB2-8B67-E731144043A8}"/>
    <dgm:cxn modelId="{E4F745BB-BA42-4F44-B2C6-DC50D00708DE}" type="presParOf" srcId="{014E2B08-8A1C-4D3F-A904-50F8DE3A30AB}" destId="{8A2C253B-82C3-4F82-BD58-FE1112AB82C2}" srcOrd="0" destOrd="0" presId="urn:microsoft.com/office/officeart/2005/8/layout/vList2"/>
    <dgm:cxn modelId="{EE32C36F-057C-4F29-93FD-49BBA8771C98}" type="presParOf" srcId="{014E2B08-8A1C-4D3F-A904-50F8DE3A30AB}" destId="{D6D1C507-0D24-431F-8C12-F0FEAB2C7FD5}" srcOrd="1" destOrd="0" presId="urn:microsoft.com/office/officeart/2005/8/layout/vList2"/>
    <dgm:cxn modelId="{6DA89FC2-177E-45A3-96D6-60A5B101286D}" type="presParOf" srcId="{014E2B08-8A1C-4D3F-A904-50F8DE3A30AB}" destId="{65C4C0A0-1BAD-4138-8433-35FA1008CFB8}" srcOrd="2" destOrd="0" presId="urn:microsoft.com/office/officeart/2005/8/layout/vList2"/>
    <dgm:cxn modelId="{1C4E338B-2E25-4EBC-9C06-9E029731E3F7}" type="presParOf" srcId="{014E2B08-8A1C-4D3F-A904-50F8DE3A30AB}" destId="{6E544EA0-06B9-49F5-B087-88A384DDB98B}" srcOrd="3" destOrd="0" presId="urn:microsoft.com/office/officeart/2005/8/layout/vList2"/>
    <dgm:cxn modelId="{20BD8FBA-2C4E-488E-A6D2-763A22DF69AE}" type="presParOf" srcId="{014E2B08-8A1C-4D3F-A904-50F8DE3A30AB}" destId="{7E43C05C-5630-4787-BC4E-BCFEC73DC59C}" srcOrd="4" destOrd="0" presId="urn:microsoft.com/office/officeart/2005/8/layout/vList2"/>
    <dgm:cxn modelId="{ECFA7F90-C6C8-4C98-A9A8-ABBF2048F2CF}" type="presParOf" srcId="{014E2B08-8A1C-4D3F-A904-50F8DE3A30AB}" destId="{E7407A8C-8E0B-49A9-85C7-E58AED75B25B}" srcOrd="5" destOrd="0" presId="urn:microsoft.com/office/officeart/2005/8/layout/vList2"/>
    <dgm:cxn modelId="{F9CBCE1D-7A06-49BC-ABF4-221FE5BAA2F4}" type="presParOf" srcId="{014E2B08-8A1C-4D3F-A904-50F8DE3A30AB}" destId="{D3F33529-B448-43EE-8D42-FE96B100DCA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D1D3CC-5BDE-4682-B018-ECDE84932938}" type="doc">
      <dgm:prSet loTypeId="urn:microsoft.com/office/officeart/2017/3/layout/DropPinTimeline" loCatId="process" qsTypeId="urn:microsoft.com/office/officeart/2005/8/quickstyle/simple1" qsCatId="simple" csTypeId="urn:microsoft.com/office/officeart/2005/8/colors/accent4_2" csCatId="accent4" phldr="1"/>
      <dgm:spPr/>
      <dgm:t>
        <a:bodyPr/>
        <a:lstStyle/>
        <a:p>
          <a:endParaRPr lang="en-US"/>
        </a:p>
      </dgm:t>
    </dgm:pt>
    <dgm:pt modelId="{07E5BE0B-E632-4706-A7FB-EBCDB510FB15}">
      <dgm:prSet/>
      <dgm:spPr/>
      <dgm:t>
        <a:bodyPr/>
        <a:lstStyle/>
        <a:p>
          <a:pPr>
            <a:defRPr b="1"/>
          </a:pPr>
          <a:r>
            <a:rPr lang="en-US" dirty="0"/>
            <a:t>2024</a:t>
          </a:r>
        </a:p>
      </dgm:t>
    </dgm:pt>
    <dgm:pt modelId="{ADA56E86-2F02-4095-8D55-6138141914D3}" type="parTrans" cxnId="{F37A2FE9-87DE-4B67-926C-13D8A0F47170}">
      <dgm:prSet/>
      <dgm:spPr/>
      <dgm:t>
        <a:bodyPr/>
        <a:lstStyle/>
        <a:p>
          <a:endParaRPr lang="en-US"/>
        </a:p>
      </dgm:t>
    </dgm:pt>
    <dgm:pt modelId="{6B6673C9-F108-4C8E-84F2-A31ADD77CD51}" type="sibTrans" cxnId="{F37A2FE9-87DE-4B67-926C-13D8A0F47170}">
      <dgm:prSet/>
      <dgm:spPr/>
      <dgm:t>
        <a:bodyPr/>
        <a:lstStyle/>
        <a:p>
          <a:endParaRPr lang="en-US"/>
        </a:p>
      </dgm:t>
    </dgm:pt>
    <dgm:pt modelId="{790A6FBF-BA5F-41E5-B9B0-B6FF1130E995}">
      <dgm:prSet/>
      <dgm:spPr/>
      <dgm:t>
        <a:bodyPr/>
        <a:lstStyle/>
        <a:p>
          <a:r>
            <a:rPr lang="en-US" dirty="0"/>
            <a:t>Webinar 2024 Topics and Approximate Dates</a:t>
          </a:r>
        </a:p>
      </dgm:t>
    </dgm:pt>
    <dgm:pt modelId="{163EE907-D4FC-4E06-884F-1027593683FE}" type="parTrans" cxnId="{C5348A99-ABA1-41E8-A84A-4E282B228EC1}">
      <dgm:prSet/>
      <dgm:spPr/>
      <dgm:t>
        <a:bodyPr/>
        <a:lstStyle/>
        <a:p>
          <a:endParaRPr lang="en-US"/>
        </a:p>
      </dgm:t>
    </dgm:pt>
    <dgm:pt modelId="{79FD7F50-6265-41BA-8EDC-5F70BBBEDE65}" type="sibTrans" cxnId="{C5348A99-ABA1-41E8-A84A-4E282B228EC1}">
      <dgm:prSet/>
      <dgm:spPr/>
      <dgm:t>
        <a:bodyPr/>
        <a:lstStyle/>
        <a:p>
          <a:endParaRPr lang="en-US"/>
        </a:p>
      </dgm:t>
    </dgm:pt>
    <dgm:pt modelId="{77E176AC-A6A5-465B-9C25-7F11A561D489}">
      <dgm:prSet/>
      <dgm:spPr/>
      <dgm:t>
        <a:bodyPr/>
        <a:lstStyle/>
        <a:p>
          <a:pPr>
            <a:defRPr b="1"/>
          </a:pPr>
          <a:r>
            <a:rPr lang="en-US" dirty="0"/>
            <a:t> Early June</a:t>
          </a:r>
        </a:p>
      </dgm:t>
    </dgm:pt>
    <dgm:pt modelId="{60254AAC-E150-4BB6-A09A-1A2649A029E8}" type="parTrans" cxnId="{953D43B4-AE04-486A-82C7-58D46A1A164F}">
      <dgm:prSet/>
      <dgm:spPr/>
      <dgm:t>
        <a:bodyPr/>
        <a:lstStyle/>
        <a:p>
          <a:endParaRPr lang="en-US"/>
        </a:p>
      </dgm:t>
    </dgm:pt>
    <dgm:pt modelId="{26AB35C9-56CE-4D13-85BD-81EEC3E9AD46}" type="sibTrans" cxnId="{953D43B4-AE04-486A-82C7-58D46A1A164F}">
      <dgm:prSet/>
      <dgm:spPr/>
      <dgm:t>
        <a:bodyPr/>
        <a:lstStyle/>
        <a:p>
          <a:endParaRPr lang="en-US"/>
        </a:p>
      </dgm:t>
    </dgm:pt>
    <dgm:pt modelId="{0A5F3EA7-A0AA-4D2D-85BD-FC7CD932E810}">
      <dgm:prSet/>
      <dgm:spPr/>
      <dgm:t>
        <a:bodyPr/>
        <a:lstStyle/>
        <a:p>
          <a:r>
            <a:rPr lang="en-US"/>
            <a:t>Mixer/Meet and Greet</a:t>
          </a:r>
        </a:p>
      </dgm:t>
    </dgm:pt>
    <dgm:pt modelId="{B01EFF89-BFDF-4E2A-B768-B32C3EE6F5E0}" type="parTrans" cxnId="{8AEE7D6C-BB43-4000-AEDF-E680700BA576}">
      <dgm:prSet/>
      <dgm:spPr/>
      <dgm:t>
        <a:bodyPr/>
        <a:lstStyle/>
        <a:p>
          <a:endParaRPr lang="en-US"/>
        </a:p>
      </dgm:t>
    </dgm:pt>
    <dgm:pt modelId="{198F1113-583E-43D8-A912-F846C49D2CB1}" type="sibTrans" cxnId="{8AEE7D6C-BB43-4000-AEDF-E680700BA576}">
      <dgm:prSet/>
      <dgm:spPr/>
      <dgm:t>
        <a:bodyPr/>
        <a:lstStyle/>
        <a:p>
          <a:endParaRPr lang="en-US"/>
        </a:p>
      </dgm:t>
    </dgm:pt>
    <dgm:pt modelId="{CAC7C12F-1827-4D47-921C-407E39D2B67C}">
      <dgm:prSet/>
      <dgm:spPr/>
      <dgm:t>
        <a:bodyPr/>
        <a:lstStyle/>
        <a:p>
          <a:pPr>
            <a:defRPr b="1"/>
          </a:pPr>
          <a:r>
            <a:rPr lang="en-US" dirty="0"/>
            <a:t>Mid June</a:t>
          </a:r>
        </a:p>
      </dgm:t>
    </dgm:pt>
    <dgm:pt modelId="{94A361E5-B51A-4BC3-B805-20F75A6CD3E9}" type="parTrans" cxnId="{7AE39DD0-0AA6-4656-A663-348F1A75012A}">
      <dgm:prSet/>
      <dgm:spPr/>
      <dgm:t>
        <a:bodyPr/>
        <a:lstStyle/>
        <a:p>
          <a:endParaRPr lang="en-US"/>
        </a:p>
      </dgm:t>
    </dgm:pt>
    <dgm:pt modelId="{71204800-D861-44A9-8BB7-0F3B36639146}" type="sibTrans" cxnId="{7AE39DD0-0AA6-4656-A663-348F1A75012A}">
      <dgm:prSet/>
      <dgm:spPr/>
      <dgm:t>
        <a:bodyPr/>
        <a:lstStyle/>
        <a:p>
          <a:endParaRPr lang="en-US"/>
        </a:p>
      </dgm:t>
    </dgm:pt>
    <dgm:pt modelId="{DBDDE499-43C8-4650-941B-EA52107290D8}">
      <dgm:prSet/>
      <dgm:spPr/>
      <dgm:t>
        <a:bodyPr/>
        <a:lstStyle/>
        <a:p>
          <a:r>
            <a:rPr lang="en-US" dirty="0"/>
            <a:t>Federal Resumes (Announce Photo Contest Opportunity Start) </a:t>
          </a:r>
        </a:p>
      </dgm:t>
    </dgm:pt>
    <dgm:pt modelId="{DFC9DF81-1AF3-4670-A3A7-7A284C3139EE}" type="parTrans" cxnId="{F3049061-E883-4927-BD42-199538B3E59D}">
      <dgm:prSet/>
      <dgm:spPr/>
      <dgm:t>
        <a:bodyPr/>
        <a:lstStyle/>
        <a:p>
          <a:endParaRPr lang="en-US"/>
        </a:p>
      </dgm:t>
    </dgm:pt>
    <dgm:pt modelId="{10E0F43D-B143-4641-9C67-EEC297BFDC9E}" type="sibTrans" cxnId="{F3049061-E883-4927-BD42-199538B3E59D}">
      <dgm:prSet/>
      <dgm:spPr/>
      <dgm:t>
        <a:bodyPr/>
        <a:lstStyle/>
        <a:p>
          <a:endParaRPr lang="en-US"/>
        </a:p>
      </dgm:t>
    </dgm:pt>
    <dgm:pt modelId="{2D443D94-60BE-4D53-AA68-3BADC5318C0E}">
      <dgm:prSet/>
      <dgm:spPr/>
      <dgm:t>
        <a:bodyPr/>
        <a:lstStyle/>
        <a:p>
          <a:pPr>
            <a:defRPr b="1"/>
          </a:pPr>
          <a:r>
            <a:rPr lang="en-US" dirty="0"/>
            <a:t>Early July</a:t>
          </a:r>
        </a:p>
      </dgm:t>
    </dgm:pt>
    <dgm:pt modelId="{1FFCCD39-E049-48C4-9286-73C45E293D20}" type="parTrans" cxnId="{F38A0808-42C0-43F6-B173-C2B6CA86601F}">
      <dgm:prSet/>
      <dgm:spPr/>
      <dgm:t>
        <a:bodyPr/>
        <a:lstStyle/>
        <a:p>
          <a:endParaRPr lang="en-US"/>
        </a:p>
      </dgm:t>
    </dgm:pt>
    <dgm:pt modelId="{1C2EC590-15D7-437F-9751-6D13A528AD79}" type="sibTrans" cxnId="{F38A0808-42C0-43F6-B173-C2B6CA86601F}">
      <dgm:prSet/>
      <dgm:spPr/>
      <dgm:t>
        <a:bodyPr/>
        <a:lstStyle/>
        <a:p>
          <a:endParaRPr lang="en-US"/>
        </a:p>
      </dgm:t>
    </dgm:pt>
    <dgm:pt modelId="{FE5C3C9C-6786-47C8-9470-938BB55397AA}">
      <dgm:prSet/>
      <dgm:spPr/>
      <dgm:t>
        <a:bodyPr/>
        <a:lstStyle/>
        <a:p>
          <a:r>
            <a:rPr lang="en-US"/>
            <a:t>USAJOBS and Hire Authorities </a:t>
          </a:r>
        </a:p>
      </dgm:t>
    </dgm:pt>
    <dgm:pt modelId="{7E6753C2-D954-4E6E-8880-D6BE09ECEC11}" type="parTrans" cxnId="{B7FC9CB9-5491-4DB9-9210-10261CCB872C}">
      <dgm:prSet/>
      <dgm:spPr/>
      <dgm:t>
        <a:bodyPr/>
        <a:lstStyle/>
        <a:p>
          <a:endParaRPr lang="en-US"/>
        </a:p>
      </dgm:t>
    </dgm:pt>
    <dgm:pt modelId="{08E81DA6-D5EC-46B2-BD0E-703DBAFCB096}" type="sibTrans" cxnId="{B7FC9CB9-5491-4DB9-9210-10261CCB872C}">
      <dgm:prSet/>
      <dgm:spPr/>
      <dgm:t>
        <a:bodyPr/>
        <a:lstStyle/>
        <a:p>
          <a:endParaRPr lang="en-US"/>
        </a:p>
      </dgm:t>
    </dgm:pt>
    <dgm:pt modelId="{FEE90824-5BEE-4A01-BBA5-443CF528E174}">
      <dgm:prSet/>
      <dgm:spPr/>
      <dgm:t>
        <a:bodyPr/>
        <a:lstStyle/>
        <a:p>
          <a:pPr>
            <a:defRPr b="1"/>
          </a:pPr>
          <a:r>
            <a:rPr lang="en-US" dirty="0"/>
            <a:t>Mid July</a:t>
          </a:r>
        </a:p>
      </dgm:t>
    </dgm:pt>
    <dgm:pt modelId="{3940D004-14B8-40A2-8B27-7947F3AA01D5}" type="parTrans" cxnId="{367A42D8-47CB-4C09-B6CB-FE1416DFB452}">
      <dgm:prSet/>
      <dgm:spPr/>
      <dgm:t>
        <a:bodyPr/>
        <a:lstStyle/>
        <a:p>
          <a:endParaRPr lang="en-US"/>
        </a:p>
      </dgm:t>
    </dgm:pt>
    <dgm:pt modelId="{DB33CF65-EB05-4505-AFE3-A2F752DB9445}" type="sibTrans" cxnId="{367A42D8-47CB-4C09-B6CB-FE1416DFB452}">
      <dgm:prSet/>
      <dgm:spPr/>
      <dgm:t>
        <a:bodyPr/>
        <a:lstStyle/>
        <a:p>
          <a:endParaRPr lang="en-US"/>
        </a:p>
      </dgm:t>
    </dgm:pt>
    <dgm:pt modelId="{B53E37D2-08FA-4471-BFE8-AFE4C2E792A4}">
      <dgm:prSet/>
      <dgm:spPr/>
      <dgm:t>
        <a:bodyPr/>
        <a:lstStyle/>
        <a:p>
          <a:r>
            <a:rPr lang="en-US" dirty="0"/>
            <a:t>Handshake, LinkedIn, Job Boards, Certifications and Future Opportunities </a:t>
          </a:r>
        </a:p>
      </dgm:t>
    </dgm:pt>
    <dgm:pt modelId="{6B81C2F0-8DCF-48EE-BAC9-E9149F9E0EFE}" type="parTrans" cxnId="{B40815CD-2A89-484E-8CEC-A49D84FB30E5}">
      <dgm:prSet/>
      <dgm:spPr/>
      <dgm:t>
        <a:bodyPr/>
        <a:lstStyle/>
        <a:p>
          <a:endParaRPr lang="en-US"/>
        </a:p>
      </dgm:t>
    </dgm:pt>
    <dgm:pt modelId="{C39E3818-B112-4E23-9E17-571B22D41521}" type="sibTrans" cxnId="{B40815CD-2A89-484E-8CEC-A49D84FB30E5}">
      <dgm:prSet/>
      <dgm:spPr/>
      <dgm:t>
        <a:bodyPr/>
        <a:lstStyle/>
        <a:p>
          <a:endParaRPr lang="en-US"/>
        </a:p>
      </dgm:t>
    </dgm:pt>
    <dgm:pt modelId="{03C05D97-48E9-43F8-8F1C-3DF0541D71E8}">
      <dgm:prSet/>
      <dgm:spPr/>
      <dgm:t>
        <a:bodyPr/>
        <a:lstStyle/>
        <a:p>
          <a:pPr>
            <a:defRPr b="1"/>
          </a:pPr>
          <a:r>
            <a:rPr lang="en-US" dirty="0"/>
            <a:t>Early Aug.</a:t>
          </a:r>
        </a:p>
      </dgm:t>
    </dgm:pt>
    <dgm:pt modelId="{838CDDED-2582-489B-9C6A-DEFAAFD3F47C}" type="parTrans" cxnId="{A50A92F3-E2C5-4FF6-B448-65D59679AED0}">
      <dgm:prSet/>
      <dgm:spPr/>
      <dgm:t>
        <a:bodyPr/>
        <a:lstStyle/>
        <a:p>
          <a:endParaRPr lang="en-US"/>
        </a:p>
      </dgm:t>
    </dgm:pt>
    <dgm:pt modelId="{346855E1-570C-4638-8B5C-CCFE1C388770}" type="sibTrans" cxnId="{A50A92F3-E2C5-4FF6-B448-65D59679AED0}">
      <dgm:prSet/>
      <dgm:spPr/>
      <dgm:t>
        <a:bodyPr/>
        <a:lstStyle/>
        <a:p>
          <a:endParaRPr lang="en-US"/>
        </a:p>
      </dgm:t>
    </dgm:pt>
    <dgm:pt modelId="{D1E20EC9-3DF2-42A6-9E3F-A3EB9240598F}">
      <dgm:prSet/>
      <dgm:spPr/>
      <dgm:t>
        <a:bodyPr/>
        <a:lstStyle/>
        <a:p>
          <a:r>
            <a:rPr lang="en-US"/>
            <a:t>Guest Speaker NPS (Announce Photo Contest Winners) </a:t>
          </a:r>
        </a:p>
      </dgm:t>
    </dgm:pt>
    <dgm:pt modelId="{FFE0A5EB-0FD7-4697-99EF-33ADBC9DB9AB}" type="parTrans" cxnId="{DC81C2F8-D9CE-4604-9437-2412094B4F27}">
      <dgm:prSet/>
      <dgm:spPr/>
      <dgm:t>
        <a:bodyPr/>
        <a:lstStyle/>
        <a:p>
          <a:endParaRPr lang="en-US"/>
        </a:p>
      </dgm:t>
    </dgm:pt>
    <dgm:pt modelId="{863C9308-8BA9-4970-B80F-50BA9C5D4101}" type="sibTrans" cxnId="{DC81C2F8-D9CE-4604-9437-2412094B4F27}">
      <dgm:prSet/>
      <dgm:spPr/>
      <dgm:t>
        <a:bodyPr/>
        <a:lstStyle/>
        <a:p>
          <a:endParaRPr lang="en-US"/>
        </a:p>
      </dgm:t>
    </dgm:pt>
    <dgm:pt modelId="{510C9623-5316-47F0-8757-EF1D2BBB992A}">
      <dgm:prSet/>
      <dgm:spPr/>
      <dgm:t>
        <a:bodyPr/>
        <a:lstStyle/>
        <a:p>
          <a:pPr>
            <a:defRPr b="1"/>
          </a:pPr>
          <a:r>
            <a:rPr lang="en-US" dirty="0"/>
            <a:t>Mid Aug.</a:t>
          </a:r>
        </a:p>
      </dgm:t>
    </dgm:pt>
    <dgm:pt modelId="{44F81887-F748-4211-8C7F-77CAB2CE4273}" type="parTrans" cxnId="{2E897B2D-32F1-4EB6-80B2-FA828776AD5A}">
      <dgm:prSet/>
      <dgm:spPr/>
      <dgm:t>
        <a:bodyPr/>
        <a:lstStyle/>
        <a:p>
          <a:endParaRPr lang="en-US"/>
        </a:p>
      </dgm:t>
    </dgm:pt>
    <dgm:pt modelId="{5E15CADF-851C-4781-9F25-9D6861BA1EAB}" type="sibTrans" cxnId="{2E897B2D-32F1-4EB6-80B2-FA828776AD5A}">
      <dgm:prSet/>
      <dgm:spPr/>
      <dgm:t>
        <a:bodyPr/>
        <a:lstStyle/>
        <a:p>
          <a:endParaRPr lang="en-US"/>
        </a:p>
      </dgm:t>
    </dgm:pt>
    <dgm:pt modelId="{45A118C8-E7BE-48AE-9B8D-199B9D3B3C2E}">
      <dgm:prSet/>
      <dgm:spPr/>
      <dgm:t>
        <a:bodyPr/>
        <a:lstStyle/>
        <a:p>
          <a:r>
            <a:rPr lang="en-US" dirty="0"/>
            <a:t>Guest Speaker USFS </a:t>
          </a:r>
        </a:p>
      </dgm:t>
    </dgm:pt>
    <dgm:pt modelId="{F70873E1-8EDC-4EE3-81F8-5A0A16C64A34}" type="parTrans" cxnId="{2A3D6347-A1F0-48C2-8DB1-52CD9508BB1A}">
      <dgm:prSet/>
      <dgm:spPr/>
      <dgm:t>
        <a:bodyPr/>
        <a:lstStyle/>
        <a:p>
          <a:endParaRPr lang="en-US"/>
        </a:p>
      </dgm:t>
    </dgm:pt>
    <dgm:pt modelId="{337AC147-EC49-4337-B04A-AE30E31A310F}" type="sibTrans" cxnId="{2A3D6347-A1F0-48C2-8DB1-52CD9508BB1A}">
      <dgm:prSet/>
      <dgm:spPr/>
      <dgm:t>
        <a:bodyPr/>
        <a:lstStyle/>
        <a:p>
          <a:endParaRPr lang="en-US"/>
        </a:p>
      </dgm:t>
    </dgm:pt>
    <dgm:pt modelId="{874A0A4A-B3BF-410C-A858-CF6E9CDBF474}">
      <dgm:prSet/>
      <dgm:spPr/>
      <dgm:t>
        <a:bodyPr/>
        <a:lstStyle/>
        <a:p>
          <a:pPr>
            <a:defRPr b="1"/>
          </a:pPr>
          <a:r>
            <a:rPr lang="en-US" dirty="0"/>
            <a:t>End Aug./ Early Sept</a:t>
          </a:r>
        </a:p>
      </dgm:t>
    </dgm:pt>
    <dgm:pt modelId="{06CBD13C-D465-48ED-B274-D5764D2F6C0E}" type="parTrans" cxnId="{96AC610B-FC9F-4255-8C66-CE0434699EFF}">
      <dgm:prSet/>
      <dgm:spPr/>
      <dgm:t>
        <a:bodyPr/>
        <a:lstStyle/>
        <a:p>
          <a:endParaRPr lang="en-US"/>
        </a:p>
      </dgm:t>
    </dgm:pt>
    <dgm:pt modelId="{A44DA2BF-1AD5-4D51-B4BE-4F5920EB0F72}" type="sibTrans" cxnId="{96AC610B-FC9F-4255-8C66-CE0434699EFF}">
      <dgm:prSet/>
      <dgm:spPr/>
      <dgm:t>
        <a:bodyPr/>
        <a:lstStyle/>
        <a:p>
          <a:endParaRPr lang="en-US"/>
        </a:p>
      </dgm:t>
    </dgm:pt>
    <dgm:pt modelId="{967E4207-02C2-434D-9CA2-11D08E43033C}">
      <dgm:prSet/>
      <dgm:spPr/>
      <dgm:t>
        <a:bodyPr/>
        <a:lstStyle/>
        <a:p>
          <a:r>
            <a:rPr lang="en-US" dirty="0"/>
            <a:t>Cover Letters and Mock Interviews  </a:t>
          </a:r>
        </a:p>
      </dgm:t>
    </dgm:pt>
    <dgm:pt modelId="{B529D371-DDAC-447D-BA88-0F43C68B56BD}" type="parTrans" cxnId="{8428CA96-BD1D-43D8-BB36-10C2B6016AD4}">
      <dgm:prSet/>
      <dgm:spPr/>
      <dgm:t>
        <a:bodyPr/>
        <a:lstStyle/>
        <a:p>
          <a:endParaRPr lang="en-US"/>
        </a:p>
      </dgm:t>
    </dgm:pt>
    <dgm:pt modelId="{57A6DEE1-0B81-4D15-89B7-79A6A942D6C4}" type="sibTrans" cxnId="{8428CA96-BD1D-43D8-BB36-10C2B6016AD4}">
      <dgm:prSet/>
      <dgm:spPr/>
      <dgm:t>
        <a:bodyPr/>
        <a:lstStyle/>
        <a:p>
          <a:endParaRPr lang="en-US"/>
        </a:p>
      </dgm:t>
    </dgm:pt>
    <dgm:pt modelId="{DC63C239-A8D1-44A4-92CB-9A7FBB3B6286}">
      <dgm:prSet/>
      <dgm:spPr/>
      <dgm:t>
        <a:bodyPr/>
        <a:lstStyle/>
        <a:p>
          <a:pPr>
            <a:defRPr b="1"/>
          </a:pPr>
          <a:r>
            <a:rPr lang="en-US" dirty="0"/>
            <a:t>Mid Sep.</a:t>
          </a:r>
        </a:p>
      </dgm:t>
    </dgm:pt>
    <dgm:pt modelId="{939233EC-3524-4869-BA9F-986F7A3DB5BA}" type="parTrans" cxnId="{85205677-29B3-4066-A1FA-9B72CAA03C70}">
      <dgm:prSet/>
      <dgm:spPr/>
      <dgm:t>
        <a:bodyPr/>
        <a:lstStyle/>
        <a:p>
          <a:endParaRPr lang="en-US"/>
        </a:p>
      </dgm:t>
    </dgm:pt>
    <dgm:pt modelId="{559A640B-60A3-46B7-B3C5-694731DE025E}" type="sibTrans" cxnId="{85205677-29B3-4066-A1FA-9B72CAA03C70}">
      <dgm:prSet/>
      <dgm:spPr/>
      <dgm:t>
        <a:bodyPr/>
        <a:lstStyle/>
        <a:p>
          <a:endParaRPr lang="en-US"/>
        </a:p>
      </dgm:t>
    </dgm:pt>
    <dgm:pt modelId="{76C9BDCF-F02F-4325-AD41-B93A8283BFA1}">
      <dgm:prSet/>
      <dgm:spPr/>
      <dgm:t>
        <a:bodyPr/>
        <a:lstStyle/>
        <a:p>
          <a:r>
            <a:rPr lang="en-US"/>
            <a:t>End of the Year Wrap Up </a:t>
          </a:r>
        </a:p>
      </dgm:t>
    </dgm:pt>
    <dgm:pt modelId="{78D28DA4-672B-414B-B2A5-E6B1376843DF}" type="parTrans" cxnId="{BBFB6111-799D-45FC-928B-40715EC16CD8}">
      <dgm:prSet/>
      <dgm:spPr/>
      <dgm:t>
        <a:bodyPr/>
        <a:lstStyle/>
        <a:p>
          <a:endParaRPr lang="en-US"/>
        </a:p>
      </dgm:t>
    </dgm:pt>
    <dgm:pt modelId="{3D0E4033-36A7-4E25-A6A0-56DC339868EB}" type="sibTrans" cxnId="{BBFB6111-799D-45FC-928B-40715EC16CD8}">
      <dgm:prSet/>
      <dgm:spPr/>
      <dgm:t>
        <a:bodyPr/>
        <a:lstStyle/>
        <a:p>
          <a:endParaRPr lang="en-US"/>
        </a:p>
      </dgm:t>
    </dgm:pt>
    <dgm:pt modelId="{5C8EE3AD-FA60-4612-AC19-1FCF345D8A39}" type="pres">
      <dgm:prSet presAssocID="{27D1D3CC-5BDE-4682-B018-ECDE84932938}" presName="root" presStyleCnt="0">
        <dgm:presLayoutVars>
          <dgm:chMax/>
          <dgm:chPref/>
          <dgm:animLvl val="lvl"/>
        </dgm:presLayoutVars>
      </dgm:prSet>
      <dgm:spPr/>
    </dgm:pt>
    <dgm:pt modelId="{EAF03E9F-3D46-4DE6-977D-D35B076BBBF8}" type="pres">
      <dgm:prSet presAssocID="{27D1D3CC-5BDE-4682-B018-ECDE84932938}" presName="divider" presStyleLbl="fgAcc1" presStyleIdx="0" presStyleCnt="10"/>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E02AEE14-E27D-4674-96A7-71268F5586D1}" type="pres">
      <dgm:prSet presAssocID="{27D1D3CC-5BDE-4682-B018-ECDE84932938}" presName="nodes" presStyleCnt="0">
        <dgm:presLayoutVars>
          <dgm:chMax/>
          <dgm:chPref/>
          <dgm:animLvl val="lvl"/>
        </dgm:presLayoutVars>
      </dgm:prSet>
      <dgm:spPr/>
    </dgm:pt>
    <dgm:pt modelId="{66D87EA9-61C3-4AE7-9F43-81A820DF8ABA}" type="pres">
      <dgm:prSet presAssocID="{07E5BE0B-E632-4706-A7FB-EBCDB510FB15}" presName="composite" presStyleCnt="0"/>
      <dgm:spPr/>
    </dgm:pt>
    <dgm:pt modelId="{D1F3EA1B-52C8-42ED-8FAD-BB1917C9A810}" type="pres">
      <dgm:prSet presAssocID="{07E5BE0B-E632-4706-A7FB-EBCDB510FB15}" presName="ConnectorPoint" presStyleLbl="lnNode1" presStyleIdx="0"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513FAA7-1D7D-4C83-A61C-D07A9B22BBF0}" type="pres">
      <dgm:prSet presAssocID="{07E5BE0B-E632-4706-A7FB-EBCDB510FB15}" presName="DropPinPlaceHolder" presStyleCnt="0"/>
      <dgm:spPr/>
    </dgm:pt>
    <dgm:pt modelId="{5A2EA508-2A53-4262-8DFA-1AC97025423A}" type="pres">
      <dgm:prSet presAssocID="{07E5BE0B-E632-4706-A7FB-EBCDB510FB15}" presName="DropPin" presStyleLbl="alignNode1" presStyleIdx="0" presStyleCnt="9"/>
      <dgm:spPr/>
    </dgm:pt>
    <dgm:pt modelId="{EB3CCE26-602A-4FB0-83CD-780DCA879A79}" type="pres">
      <dgm:prSet presAssocID="{07E5BE0B-E632-4706-A7FB-EBCDB510FB15}" presName="Ellipse"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849A2503-4D6B-4EAC-980B-531219557787}" type="pres">
      <dgm:prSet presAssocID="{07E5BE0B-E632-4706-A7FB-EBCDB510FB15}" presName="L2TextContainer" presStyleLbl="revTx" presStyleIdx="0" presStyleCnt="18">
        <dgm:presLayoutVars>
          <dgm:bulletEnabled val="1"/>
        </dgm:presLayoutVars>
      </dgm:prSet>
      <dgm:spPr/>
    </dgm:pt>
    <dgm:pt modelId="{D2BF6772-E16E-412D-84CC-94FF0B08D0A5}" type="pres">
      <dgm:prSet presAssocID="{07E5BE0B-E632-4706-A7FB-EBCDB510FB15}" presName="L1TextContainer" presStyleLbl="revTx" presStyleIdx="1" presStyleCnt="18">
        <dgm:presLayoutVars>
          <dgm:chMax val="1"/>
          <dgm:chPref val="1"/>
          <dgm:bulletEnabled val="1"/>
        </dgm:presLayoutVars>
      </dgm:prSet>
      <dgm:spPr/>
    </dgm:pt>
    <dgm:pt modelId="{F81FF280-E72A-45F9-8F61-C2EB0DFD8726}" type="pres">
      <dgm:prSet presAssocID="{07E5BE0B-E632-4706-A7FB-EBCDB510FB15}" presName="ConnectLine" presStyleLbl="sibTrans1D1" presStyleIdx="0" presStyleCnt="9"/>
      <dgm:spPr>
        <a:noFill/>
        <a:ln w="12700" cap="flat" cmpd="sng" algn="ctr">
          <a:solidFill>
            <a:schemeClr val="accent4">
              <a:hueOff val="0"/>
              <a:satOff val="0"/>
              <a:lumOff val="0"/>
              <a:alphaOff val="0"/>
            </a:schemeClr>
          </a:solidFill>
          <a:prstDash val="dash"/>
          <a:miter lim="800000"/>
        </a:ln>
        <a:effectLst/>
      </dgm:spPr>
    </dgm:pt>
    <dgm:pt modelId="{A9E3C8C9-91C6-43C9-82D5-047C65820644}" type="pres">
      <dgm:prSet presAssocID="{07E5BE0B-E632-4706-A7FB-EBCDB510FB15}" presName="EmptyPlaceHolder" presStyleCnt="0"/>
      <dgm:spPr/>
    </dgm:pt>
    <dgm:pt modelId="{5C1C9174-F2B0-445E-914E-1624B741C267}" type="pres">
      <dgm:prSet presAssocID="{6B6673C9-F108-4C8E-84F2-A31ADD77CD51}" presName="spaceBetweenRectangles" presStyleCnt="0"/>
      <dgm:spPr/>
    </dgm:pt>
    <dgm:pt modelId="{D50357C2-CD7C-44DD-A0AB-CEA1FCAC37B4}" type="pres">
      <dgm:prSet presAssocID="{77E176AC-A6A5-465B-9C25-7F11A561D489}" presName="composite" presStyleCnt="0"/>
      <dgm:spPr/>
    </dgm:pt>
    <dgm:pt modelId="{27D98AD8-02F6-446E-81EC-8DEE307D2D7C}" type="pres">
      <dgm:prSet presAssocID="{77E176AC-A6A5-465B-9C25-7F11A561D489}" presName="ConnectorPoint" presStyleLbl="lnNode1" presStyleIdx="1"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99F44AF-902E-4FF3-A5B2-ABAEA4B1B9C2}" type="pres">
      <dgm:prSet presAssocID="{77E176AC-A6A5-465B-9C25-7F11A561D489}" presName="DropPinPlaceHolder" presStyleCnt="0"/>
      <dgm:spPr/>
    </dgm:pt>
    <dgm:pt modelId="{A37A60A6-EDF5-4AF8-9B35-215E55FB93A0}" type="pres">
      <dgm:prSet presAssocID="{77E176AC-A6A5-465B-9C25-7F11A561D489}" presName="DropPin" presStyleLbl="alignNode1" presStyleIdx="1" presStyleCnt="9"/>
      <dgm:spPr/>
    </dgm:pt>
    <dgm:pt modelId="{AC463BC8-610F-4790-B6EF-45F88F39A745}" type="pres">
      <dgm:prSet presAssocID="{77E176AC-A6A5-465B-9C25-7F11A561D489}" presName="Ellipse"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C84A7C7C-2911-46A1-9113-2A6743F17C63}" type="pres">
      <dgm:prSet presAssocID="{77E176AC-A6A5-465B-9C25-7F11A561D489}" presName="L2TextContainer" presStyleLbl="revTx" presStyleIdx="2" presStyleCnt="18">
        <dgm:presLayoutVars>
          <dgm:bulletEnabled val="1"/>
        </dgm:presLayoutVars>
      </dgm:prSet>
      <dgm:spPr/>
    </dgm:pt>
    <dgm:pt modelId="{87B52B85-3E4E-4062-9478-52A73B718731}" type="pres">
      <dgm:prSet presAssocID="{77E176AC-A6A5-465B-9C25-7F11A561D489}" presName="L1TextContainer" presStyleLbl="revTx" presStyleIdx="3" presStyleCnt="18">
        <dgm:presLayoutVars>
          <dgm:chMax val="1"/>
          <dgm:chPref val="1"/>
          <dgm:bulletEnabled val="1"/>
        </dgm:presLayoutVars>
      </dgm:prSet>
      <dgm:spPr/>
    </dgm:pt>
    <dgm:pt modelId="{1DCCF5CD-10AF-4D4E-9F9A-29DAB831D152}" type="pres">
      <dgm:prSet presAssocID="{77E176AC-A6A5-465B-9C25-7F11A561D489}" presName="ConnectLine" presStyleLbl="sibTrans1D1" presStyleIdx="1" presStyleCnt="9"/>
      <dgm:spPr>
        <a:noFill/>
        <a:ln w="12700" cap="flat" cmpd="sng" algn="ctr">
          <a:solidFill>
            <a:schemeClr val="accent4">
              <a:hueOff val="0"/>
              <a:satOff val="0"/>
              <a:lumOff val="0"/>
              <a:alphaOff val="0"/>
            </a:schemeClr>
          </a:solidFill>
          <a:prstDash val="dash"/>
          <a:miter lim="800000"/>
        </a:ln>
        <a:effectLst/>
      </dgm:spPr>
    </dgm:pt>
    <dgm:pt modelId="{231DAFE6-5C00-416E-B9F6-9514F564506A}" type="pres">
      <dgm:prSet presAssocID="{77E176AC-A6A5-465B-9C25-7F11A561D489}" presName="EmptyPlaceHolder" presStyleCnt="0"/>
      <dgm:spPr/>
    </dgm:pt>
    <dgm:pt modelId="{97C24C62-D510-4AA2-8BE7-842E4F6FF0FB}" type="pres">
      <dgm:prSet presAssocID="{26AB35C9-56CE-4D13-85BD-81EEC3E9AD46}" presName="spaceBetweenRectangles" presStyleCnt="0"/>
      <dgm:spPr/>
    </dgm:pt>
    <dgm:pt modelId="{3E5B8489-A997-4784-9083-117150B3196C}" type="pres">
      <dgm:prSet presAssocID="{CAC7C12F-1827-4D47-921C-407E39D2B67C}" presName="composite" presStyleCnt="0"/>
      <dgm:spPr/>
    </dgm:pt>
    <dgm:pt modelId="{3790A982-2CA4-43AC-9BAA-16C73C0A48B1}" type="pres">
      <dgm:prSet presAssocID="{CAC7C12F-1827-4D47-921C-407E39D2B67C}" presName="ConnectorPoint" presStyleLbl="lnNode1" presStyleIdx="2"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8608B69-C3B1-4202-A446-473B0342D8AA}" type="pres">
      <dgm:prSet presAssocID="{CAC7C12F-1827-4D47-921C-407E39D2B67C}" presName="DropPinPlaceHolder" presStyleCnt="0"/>
      <dgm:spPr/>
    </dgm:pt>
    <dgm:pt modelId="{EAE6C63D-F643-4AF9-8069-0741F4EB9200}" type="pres">
      <dgm:prSet presAssocID="{CAC7C12F-1827-4D47-921C-407E39D2B67C}" presName="DropPin" presStyleLbl="alignNode1" presStyleIdx="2" presStyleCnt="9"/>
      <dgm:spPr/>
    </dgm:pt>
    <dgm:pt modelId="{2E44D25E-3712-4F8B-9B70-6C0A2E258CC5}" type="pres">
      <dgm:prSet presAssocID="{CAC7C12F-1827-4D47-921C-407E39D2B67C}" presName="Ellipse"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F571CBD5-BF77-4D49-93D3-4DC89F40E427}" type="pres">
      <dgm:prSet presAssocID="{CAC7C12F-1827-4D47-921C-407E39D2B67C}" presName="L2TextContainer" presStyleLbl="revTx" presStyleIdx="4" presStyleCnt="18">
        <dgm:presLayoutVars>
          <dgm:bulletEnabled val="1"/>
        </dgm:presLayoutVars>
      </dgm:prSet>
      <dgm:spPr/>
    </dgm:pt>
    <dgm:pt modelId="{98F3449A-5EAA-4900-AC25-D90177ED07DF}" type="pres">
      <dgm:prSet presAssocID="{CAC7C12F-1827-4D47-921C-407E39D2B67C}" presName="L1TextContainer" presStyleLbl="revTx" presStyleIdx="5" presStyleCnt="18">
        <dgm:presLayoutVars>
          <dgm:chMax val="1"/>
          <dgm:chPref val="1"/>
          <dgm:bulletEnabled val="1"/>
        </dgm:presLayoutVars>
      </dgm:prSet>
      <dgm:spPr/>
    </dgm:pt>
    <dgm:pt modelId="{62C34B64-91FB-46EA-A06D-705B21FF26D1}" type="pres">
      <dgm:prSet presAssocID="{CAC7C12F-1827-4D47-921C-407E39D2B67C}" presName="ConnectLine" presStyleLbl="sibTrans1D1" presStyleIdx="2" presStyleCnt="9"/>
      <dgm:spPr>
        <a:noFill/>
        <a:ln w="12700" cap="flat" cmpd="sng" algn="ctr">
          <a:solidFill>
            <a:schemeClr val="accent4">
              <a:hueOff val="0"/>
              <a:satOff val="0"/>
              <a:lumOff val="0"/>
              <a:alphaOff val="0"/>
            </a:schemeClr>
          </a:solidFill>
          <a:prstDash val="dash"/>
          <a:miter lim="800000"/>
        </a:ln>
        <a:effectLst/>
      </dgm:spPr>
    </dgm:pt>
    <dgm:pt modelId="{B53F24DC-2475-424F-AA69-259057C178C1}" type="pres">
      <dgm:prSet presAssocID="{CAC7C12F-1827-4D47-921C-407E39D2B67C}" presName="EmptyPlaceHolder" presStyleCnt="0"/>
      <dgm:spPr/>
    </dgm:pt>
    <dgm:pt modelId="{C7C5B6FD-5F95-4174-8101-0286AC88E1AF}" type="pres">
      <dgm:prSet presAssocID="{71204800-D861-44A9-8BB7-0F3B36639146}" presName="spaceBetweenRectangles" presStyleCnt="0"/>
      <dgm:spPr/>
    </dgm:pt>
    <dgm:pt modelId="{EAFFA5D3-D529-4957-82C8-D6B968A7C604}" type="pres">
      <dgm:prSet presAssocID="{2D443D94-60BE-4D53-AA68-3BADC5318C0E}" presName="composite" presStyleCnt="0"/>
      <dgm:spPr/>
    </dgm:pt>
    <dgm:pt modelId="{D7E483A0-9478-4F43-B98B-39635D9D5CB7}" type="pres">
      <dgm:prSet presAssocID="{2D443D94-60BE-4D53-AA68-3BADC5318C0E}" presName="ConnectorPoint" presStyleLbl="lnNode1" presStyleIdx="3"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117C5C0-D8F5-40B6-994F-15566AB1D825}" type="pres">
      <dgm:prSet presAssocID="{2D443D94-60BE-4D53-AA68-3BADC5318C0E}" presName="DropPinPlaceHolder" presStyleCnt="0"/>
      <dgm:spPr/>
    </dgm:pt>
    <dgm:pt modelId="{6F969428-E38D-4699-902E-C33FF6158DD8}" type="pres">
      <dgm:prSet presAssocID="{2D443D94-60BE-4D53-AA68-3BADC5318C0E}" presName="DropPin" presStyleLbl="alignNode1" presStyleIdx="3" presStyleCnt="9"/>
      <dgm:spPr/>
    </dgm:pt>
    <dgm:pt modelId="{A804B17E-BD1D-434A-A829-941449E29CA1}" type="pres">
      <dgm:prSet presAssocID="{2D443D94-60BE-4D53-AA68-3BADC5318C0E}"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7C4832DD-CAC8-424C-A5FB-17592C360D55}" type="pres">
      <dgm:prSet presAssocID="{2D443D94-60BE-4D53-AA68-3BADC5318C0E}" presName="L2TextContainer" presStyleLbl="revTx" presStyleIdx="6" presStyleCnt="18">
        <dgm:presLayoutVars>
          <dgm:bulletEnabled val="1"/>
        </dgm:presLayoutVars>
      </dgm:prSet>
      <dgm:spPr/>
    </dgm:pt>
    <dgm:pt modelId="{79E699D1-5792-4931-AC95-156B2A4FAF1E}" type="pres">
      <dgm:prSet presAssocID="{2D443D94-60BE-4D53-AA68-3BADC5318C0E}" presName="L1TextContainer" presStyleLbl="revTx" presStyleIdx="7" presStyleCnt="18">
        <dgm:presLayoutVars>
          <dgm:chMax val="1"/>
          <dgm:chPref val="1"/>
          <dgm:bulletEnabled val="1"/>
        </dgm:presLayoutVars>
      </dgm:prSet>
      <dgm:spPr/>
    </dgm:pt>
    <dgm:pt modelId="{FD83940E-C746-407C-BC23-CF08BAA5AD88}" type="pres">
      <dgm:prSet presAssocID="{2D443D94-60BE-4D53-AA68-3BADC5318C0E}" presName="ConnectLine" presStyleLbl="sibTrans1D1" presStyleIdx="3" presStyleCnt="9"/>
      <dgm:spPr>
        <a:noFill/>
        <a:ln w="12700" cap="flat" cmpd="sng" algn="ctr">
          <a:solidFill>
            <a:schemeClr val="accent4">
              <a:hueOff val="0"/>
              <a:satOff val="0"/>
              <a:lumOff val="0"/>
              <a:alphaOff val="0"/>
            </a:schemeClr>
          </a:solidFill>
          <a:prstDash val="dash"/>
          <a:miter lim="800000"/>
        </a:ln>
        <a:effectLst/>
      </dgm:spPr>
    </dgm:pt>
    <dgm:pt modelId="{0F62BA3F-4E2E-431F-B631-3A43B11E9265}" type="pres">
      <dgm:prSet presAssocID="{2D443D94-60BE-4D53-AA68-3BADC5318C0E}" presName="EmptyPlaceHolder" presStyleCnt="0"/>
      <dgm:spPr/>
    </dgm:pt>
    <dgm:pt modelId="{436458BD-D139-4C5B-AA38-F690D4E52295}" type="pres">
      <dgm:prSet presAssocID="{1C2EC590-15D7-437F-9751-6D13A528AD79}" presName="spaceBetweenRectangles" presStyleCnt="0"/>
      <dgm:spPr/>
    </dgm:pt>
    <dgm:pt modelId="{B9B221F9-1552-4095-AF9F-1F11FC2F733A}" type="pres">
      <dgm:prSet presAssocID="{FEE90824-5BEE-4A01-BBA5-443CF528E174}" presName="composite" presStyleCnt="0"/>
      <dgm:spPr/>
    </dgm:pt>
    <dgm:pt modelId="{61BC4D82-BDB9-4695-800F-8D0307F79798}" type="pres">
      <dgm:prSet presAssocID="{FEE90824-5BEE-4A01-BBA5-443CF528E174}" presName="ConnectorPoint" presStyleLbl="lnNode1" presStyleIdx="4"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10B1024-F45A-4E12-8D11-40D588053EFB}" type="pres">
      <dgm:prSet presAssocID="{FEE90824-5BEE-4A01-BBA5-443CF528E174}" presName="DropPinPlaceHolder" presStyleCnt="0"/>
      <dgm:spPr/>
    </dgm:pt>
    <dgm:pt modelId="{56072431-DD11-43E1-8A19-9E617F4408EC}" type="pres">
      <dgm:prSet presAssocID="{FEE90824-5BEE-4A01-BBA5-443CF528E174}" presName="DropPin" presStyleLbl="alignNode1" presStyleIdx="4" presStyleCnt="9"/>
      <dgm:spPr/>
    </dgm:pt>
    <dgm:pt modelId="{800483DB-A7EC-4D2C-984D-3C62BB8EC6FE}" type="pres">
      <dgm:prSet presAssocID="{FEE90824-5BEE-4A01-BBA5-443CF528E174}" presName="Ellipse"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92F3D949-6084-457E-98CB-537EFE7E1E8A}" type="pres">
      <dgm:prSet presAssocID="{FEE90824-5BEE-4A01-BBA5-443CF528E174}" presName="L2TextContainer" presStyleLbl="revTx" presStyleIdx="8" presStyleCnt="18">
        <dgm:presLayoutVars>
          <dgm:bulletEnabled val="1"/>
        </dgm:presLayoutVars>
      </dgm:prSet>
      <dgm:spPr/>
    </dgm:pt>
    <dgm:pt modelId="{E04E7F6A-6B4D-46B0-9436-4F79C8F2F4BE}" type="pres">
      <dgm:prSet presAssocID="{FEE90824-5BEE-4A01-BBA5-443CF528E174}" presName="L1TextContainer" presStyleLbl="revTx" presStyleIdx="9" presStyleCnt="18">
        <dgm:presLayoutVars>
          <dgm:chMax val="1"/>
          <dgm:chPref val="1"/>
          <dgm:bulletEnabled val="1"/>
        </dgm:presLayoutVars>
      </dgm:prSet>
      <dgm:spPr/>
    </dgm:pt>
    <dgm:pt modelId="{44C6173A-058F-4193-AE13-114BE2703A41}" type="pres">
      <dgm:prSet presAssocID="{FEE90824-5BEE-4A01-BBA5-443CF528E174}" presName="ConnectLine" presStyleLbl="sibTrans1D1" presStyleIdx="4" presStyleCnt="9"/>
      <dgm:spPr>
        <a:noFill/>
        <a:ln w="12700" cap="flat" cmpd="sng" algn="ctr">
          <a:solidFill>
            <a:schemeClr val="accent4">
              <a:hueOff val="0"/>
              <a:satOff val="0"/>
              <a:lumOff val="0"/>
              <a:alphaOff val="0"/>
            </a:schemeClr>
          </a:solidFill>
          <a:prstDash val="dash"/>
          <a:miter lim="800000"/>
        </a:ln>
        <a:effectLst/>
      </dgm:spPr>
    </dgm:pt>
    <dgm:pt modelId="{8C65B644-D3C4-4AEE-81C7-DF39DF676AE2}" type="pres">
      <dgm:prSet presAssocID="{FEE90824-5BEE-4A01-BBA5-443CF528E174}" presName="EmptyPlaceHolder" presStyleCnt="0"/>
      <dgm:spPr/>
    </dgm:pt>
    <dgm:pt modelId="{F7B00459-579F-493F-AFF0-C950E5411D0C}" type="pres">
      <dgm:prSet presAssocID="{DB33CF65-EB05-4505-AFE3-A2F752DB9445}" presName="spaceBetweenRectangles" presStyleCnt="0"/>
      <dgm:spPr/>
    </dgm:pt>
    <dgm:pt modelId="{0724C035-354E-4DE5-A2A1-60B67E96F2C6}" type="pres">
      <dgm:prSet presAssocID="{03C05D97-48E9-43F8-8F1C-3DF0541D71E8}" presName="composite" presStyleCnt="0"/>
      <dgm:spPr/>
    </dgm:pt>
    <dgm:pt modelId="{B815240D-183A-4283-BA13-FF4F981380BE}" type="pres">
      <dgm:prSet presAssocID="{03C05D97-48E9-43F8-8F1C-3DF0541D71E8}" presName="ConnectorPoint" presStyleLbl="lnNode1" presStyleIdx="5"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33BFEFB-356E-470C-BED4-9532540B0CB6}" type="pres">
      <dgm:prSet presAssocID="{03C05D97-48E9-43F8-8F1C-3DF0541D71E8}" presName="DropPinPlaceHolder" presStyleCnt="0"/>
      <dgm:spPr/>
    </dgm:pt>
    <dgm:pt modelId="{C861D4DC-931E-4B2D-BAD7-39C7A6AD220C}" type="pres">
      <dgm:prSet presAssocID="{03C05D97-48E9-43F8-8F1C-3DF0541D71E8}" presName="DropPin" presStyleLbl="alignNode1" presStyleIdx="5" presStyleCnt="9"/>
      <dgm:spPr/>
    </dgm:pt>
    <dgm:pt modelId="{4F422156-BEF3-4CC0-A1FC-1F226CB498CB}" type="pres">
      <dgm:prSet presAssocID="{03C05D97-48E9-43F8-8F1C-3DF0541D71E8}"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CC465B37-7E84-4A5F-B217-7911B16453FD}" type="pres">
      <dgm:prSet presAssocID="{03C05D97-48E9-43F8-8F1C-3DF0541D71E8}" presName="L2TextContainer" presStyleLbl="revTx" presStyleIdx="10" presStyleCnt="18">
        <dgm:presLayoutVars>
          <dgm:bulletEnabled val="1"/>
        </dgm:presLayoutVars>
      </dgm:prSet>
      <dgm:spPr/>
    </dgm:pt>
    <dgm:pt modelId="{8DE2B32A-7876-46DC-9A22-931180859637}" type="pres">
      <dgm:prSet presAssocID="{03C05D97-48E9-43F8-8F1C-3DF0541D71E8}" presName="L1TextContainer" presStyleLbl="revTx" presStyleIdx="11" presStyleCnt="18">
        <dgm:presLayoutVars>
          <dgm:chMax val="1"/>
          <dgm:chPref val="1"/>
          <dgm:bulletEnabled val="1"/>
        </dgm:presLayoutVars>
      </dgm:prSet>
      <dgm:spPr/>
    </dgm:pt>
    <dgm:pt modelId="{30705FF5-209D-4CDB-827D-4B7F5CC9F99E}" type="pres">
      <dgm:prSet presAssocID="{03C05D97-48E9-43F8-8F1C-3DF0541D71E8}" presName="ConnectLine" presStyleLbl="sibTrans1D1" presStyleIdx="5" presStyleCnt="9"/>
      <dgm:spPr>
        <a:noFill/>
        <a:ln w="12700" cap="flat" cmpd="sng" algn="ctr">
          <a:solidFill>
            <a:schemeClr val="accent4">
              <a:hueOff val="0"/>
              <a:satOff val="0"/>
              <a:lumOff val="0"/>
              <a:alphaOff val="0"/>
            </a:schemeClr>
          </a:solidFill>
          <a:prstDash val="dash"/>
          <a:miter lim="800000"/>
        </a:ln>
        <a:effectLst/>
      </dgm:spPr>
    </dgm:pt>
    <dgm:pt modelId="{2CF2EA8D-DA46-4002-9467-70E33F311263}" type="pres">
      <dgm:prSet presAssocID="{03C05D97-48E9-43F8-8F1C-3DF0541D71E8}" presName="EmptyPlaceHolder" presStyleCnt="0"/>
      <dgm:spPr/>
    </dgm:pt>
    <dgm:pt modelId="{82CDC201-D9E3-496D-A96D-595D89220853}" type="pres">
      <dgm:prSet presAssocID="{346855E1-570C-4638-8B5C-CCFE1C388770}" presName="spaceBetweenRectangles" presStyleCnt="0"/>
      <dgm:spPr/>
    </dgm:pt>
    <dgm:pt modelId="{AA715B2D-BD0E-4523-AAA0-8CA6AD59502E}" type="pres">
      <dgm:prSet presAssocID="{510C9623-5316-47F0-8757-EF1D2BBB992A}" presName="composite" presStyleCnt="0"/>
      <dgm:spPr/>
    </dgm:pt>
    <dgm:pt modelId="{4676133A-1F1C-4BCA-9EA0-5965021AC754}" type="pres">
      <dgm:prSet presAssocID="{510C9623-5316-47F0-8757-EF1D2BBB992A}" presName="ConnectorPoint" presStyleLbl="lnNode1" presStyleIdx="6"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20E26EF-E786-4050-81FB-615A41C388E7}" type="pres">
      <dgm:prSet presAssocID="{510C9623-5316-47F0-8757-EF1D2BBB992A}" presName="DropPinPlaceHolder" presStyleCnt="0"/>
      <dgm:spPr/>
    </dgm:pt>
    <dgm:pt modelId="{8A58D8B0-2DD7-4FD8-A57C-9F74B423883F}" type="pres">
      <dgm:prSet presAssocID="{510C9623-5316-47F0-8757-EF1D2BBB992A}" presName="DropPin" presStyleLbl="alignNode1" presStyleIdx="6" presStyleCnt="9"/>
      <dgm:spPr/>
    </dgm:pt>
    <dgm:pt modelId="{FCCE701D-EFB6-4B8A-A52D-1C60CABFBBDC}" type="pres">
      <dgm:prSet presAssocID="{510C9623-5316-47F0-8757-EF1D2BBB992A}"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B9D15164-C9B1-476F-ABC9-C7BBD5EA9F8A}" type="pres">
      <dgm:prSet presAssocID="{510C9623-5316-47F0-8757-EF1D2BBB992A}" presName="L2TextContainer" presStyleLbl="revTx" presStyleIdx="12" presStyleCnt="18">
        <dgm:presLayoutVars>
          <dgm:bulletEnabled val="1"/>
        </dgm:presLayoutVars>
      </dgm:prSet>
      <dgm:spPr/>
    </dgm:pt>
    <dgm:pt modelId="{D187D98C-62B5-41D8-8D77-A7B548E9120E}" type="pres">
      <dgm:prSet presAssocID="{510C9623-5316-47F0-8757-EF1D2BBB992A}" presName="L1TextContainer" presStyleLbl="revTx" presStyleIdx="13" presStyleCnt="18">
        <dgm:presLayoutVars>
          <dgm:chMax val="1"/>
          <dgm:chPref val="1"/>
          <dgm:bulletEnabled val="1"/>
        </dgm:presLayoutVars>
      </dgm:prSet>
      <dgm:spPr/>
    </dgm:pt>
    <dgm:pt modelId="{4EB51B9B-1DCE-43F0-A062-77583BE117E6}" type="pres">
      <dgm:prSet presAssocID="{510C9623-5316-47F0-8757-EF1D2BBB992A}" presName="ConnectLine" presStyleLbl="sibTrans1D1" presStyleIdx="6" presStyleCnt="9"/>
      <dgm:spPr>
        <a:noFill/>
        <a:ln w="12700" cap="flat" cmpd="sng" algn="ctr">
          <a:solidFill>
            <a:schemeClr val="accent4">
              <a:hueOff val="0"/>
              <a:satOff val="0"/>
              <a:lumOff val="0"/>
              <a:alphaOff val="0"/>
            </a:schemeClr>
          </a:solidFill>
          <a:prstDash val="dash"/>
          <a:miter lim="800000"/>
        </a:ln>
        <a:effectLst/>
      </dgm:spPr>
    </dgm:pt>
    <dgm:pt modelId="{F0541E0F-25C1-43E0-92B8-98C9D1D0F6B4}" type="pres">
      <dgm:prSet presAssocID="{510C9623-5316-47F0-8757-EF1D2BBB992A}" presName="EmptyPlaceHolder" presStyleCnt="0"/>
      <dgm:spPr/>
    </dgm:pt>
    <dgm:pt modelId="{31A7B96C-C4DA-40C0-9FCE-4B86F170020E}" type="pres">
      <dgm:prSet presAssocID="{5E15CADF-851C-4781-9F25-9D6861BA1EAB}" presName="spaceBetweenRectangles" presStyleCnt="0"/>
      <dgm:spPr/>
    </dgm:pt>
    <dgm:pt modelId="{F2BF8F18-362A-4B11-9B25-CB27F5254CDF}" type="pres">
      <dgm:prSet presAssocID="{874A0A4A-B3BF-410C-A858-CF6E9CDBF474}" presName="composite" presStyleCnt="0"/>
      <dgm:spPr/>
    </dgm:pt>
    <dgm:pt modelId="{16716A36-F731-4F23-A2F6-C28BC371A821}" type="pres">
      <dgm:prSet presAssocID="{874A0A4A-B3BF-410C-A858-CF6E9CDBF474}" presName="ConnectorPoint" presStyleLbl="lnNode1" presStyleIdx="7"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192320C-7088-4F12-A0D8-90FF3EAF1ED9}" type="pres">
      <dgm:prSet presAssocID="{874A0A4A-B3BF-410C-A858-CF6E9CDBF474}" presName="DropPinPlaceHolder" presStyleCnt="0"/>
      <dgm:spPr/>
    </dgm:pt>
    <dgm:pt modelId="{A4D6A396-1B6A-410C-ACA9-AC2494BBEA98}" type="pres">
      <dgm:prSet presAssocID="{874A0A4A-B3BF-410C-A858-CF6E9CDBF474}" presName="DropPin" presStyleLbl="alignNode1" presStyleIdx="7" presStyleCnt="9"/>
      <dgm:spPr/>
    </dgm:pt>
    <dgm:pt modelId="{0E882E8E-61C6-4CF4-86D8-8DF4DBD65B3F}" type="pres">
      <dgm:prSet presAssocID="{874A0A4A-B3BF-410C-A858-CF6E9CDBF474}" presName="Ellipse"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D25007D0-1602-40A8-986C-557697578430}" type="pres">
      <dgm:prSet presAssocID="{874A0A4A-B3BF-410C-A858-CF6E9CDBF474}" presName="L2TextContainer" presStyleLbl="revTx" presStyleIdx="14" presStyleCnt="18">
        <dgm:presLayoutVars>
          <dgm:bulletEnabled val="1"/>
        </dgm:presLayoutVars>
      </dgm:prSet>
      <dgm:spPr/>
    </dgm:pt>
    <dgm:pt modelId="{054C4688-41FC-4D9D-AFED-711A03342732}" type="pres">
      <dgm:prSet presAssocID="{874A0A4A-B3BF-410C-A858-CF6E9CDBF474}" presName="L1TextContainer" presStyleLbl="revTx" presStyleIdx="15" presStyleCnt="18">
        <dgm:presLayoutVars>
          <dgm:chMax val="1"/>
          <dgm:chPref val="1"/>
          <dgm:bulletEnabled val="1"/>
        </dgm:presLayoutVars>
      </dgm:prSet>
      <dgm:spPr/>
    </dgm:pt>
    <dgm:pt modelId="{EC419256-060E-4C28-BC0B-260BDFE08B0E}" type="pres">
      <dgm:prSet presAssocID="{874A0A4A-B3BF-410C-A858-CF6E9CDBF474}" presName="ConnectLine" presStyleLbl="sibTrans1D1" presStyleIdx="7" presStyleCnt="9"/>
      <dgm:spPr>
        <a:noFill/>
        <a:ln w="12700" cap="flat" cmpd="sng" algn="ctr">
          <a:solidFill>
            <a:schemeClr val="accent4">
              <a:hueOff val="0"/>
              <a:satOff val="0"/>
              <a:lumOff val="0"/>
              <a:alphaOff val="0"/>
            </a:schemeClr>
          </a:solidFill>
          <a:prstDash val="dash"/>
          <a:miter lim="800000"/>
        </a:ln>
        <a:effectLst/>
      </dgm:spPr>
    </dgm:pt>
    <dgm:pt modelId="{6DFCCB5D-C838-4E3A-BDBE-27BCDCBAF3C1}" type="pres">
      <dgm:prSet presAssocID="{874A0A4A-B3BF-410C-A858-CF6E9CDBF474}" presName="EmptyPlaceHolder" presStyleCnt="0"/>
      <dgm:spPr/>
    </dgm:pt>
    <dgm:pt modelId="{B2EAB0A2-E9D5-450F-88CD-DE36BAEF22CA}" type="pres">
      <dgm:prSet presAssocID="{A44DA2BF-1AD5-4D51-B4BE-4F5920EB0F72}" presName="spaceBetweenRectangles" presStyleCnt="0"/>
      <dgm:spPr/>
    </dgm:pt>
    <dgm:pt modelId="{E5A22801-9595-42FF-9459-D45B807C38BD}" type="pres">
      <dgm:prSet presAssocID="{DC63C239-A8D1-44A4-92CB-9A7FBB3B6286}" presName="composite" presStyleCnt="0"/>
      <dgm:spPr/>
    </dgm:pt>
    <dgm:pt modelId="{1D988AAE-A55E-4EDB-8DFC-8C63E99E720F}" type="pres">
      <dgm:prSet presAssocID="{DC63C239-A8D1-44A4-92CB-9A7FBB3B6286}" presName="ConnectorPoint" presStyleLbl="lnNode1" presStyleIdx="8"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5ECCF38-DAD1-4785-BC18-92B9F07B3A3F}" type="pres">
      <dgm:prSet presAssocID="{DC63C239-A8D1-44A4-92CB-9A7FBB3B6286}" presName="DropPinPlaceHolder" presStyleCnt="0"/>
      <dgm:spPr/>
    </dgm:pt>
    <dgm:pt modelId="{0B84377F-78B0-4A7E-916F-C43B0AFE9FAA}" type="pres">
      <dgm:prSet presAssocID="{DC63C239-A8D1-44A4-92CB-9A7FBB3B6286}" presName="DropPin" presStyleLbl="alignNode1" presStyleIdx="8" presStyleCnt="9"/>
      <dgm:spPr/>
    </dgm:pt>
    <dgm:pt modelId="{342DC35D-A530-4520-83F4-9FDAD13DB158}" type="pres">
      <dgm:prSet presAssocID="{DC63C239-A8D1-44A4-92CB-9A7FBB3B6286}" presName="Ellipse"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9C6222BE-A25E-431D-B1AB-56B6C4202C7F}" type="pres">
      <dgm:prSet presAssocID="{DC63C239-A8D1-44A4-92CB-9A7FBB3B6286}" presName="L2TextContainer" presStyleLbl="revTx" presStyleIdx="16" presStyleCnt="18">
        <dgm:presLayoutVars>
          <dgm:bulletEnabled val="1"/>
        </dgm:presLayoutVars>
      </dgm:prSet>
      <dgm:spPr/>
    </dgm:pt>
    <dgm:pt modelId="{EED9EF98-862B-4DE5-BB6F-2153A9D02D4C}" type="pres">
      <dgm:prSet presAssocID="{DC63C239-A8D1-44A4-92CB-9A7FBB3B6286}" presName="L1TextContainer" presStyleLbl="revTx" presStyleIdx="17" presStyleCnt="18">
        <dgm:presLayoutVars>
          <dgm:chMax val="1"/>
          <dgm:chPref val="1"/>
          <dgm:bulletEnabled val="1"/>
        </dgm:presLayoutVars>
      </dgm:prSet>
      <dgm:spPr/>
    </dgm:pt>
    <dgm:pt modelId="{34384B11-77F7-476C-BF16-EDAFA39984A1}" type="pres">
      <dgm:prSet presAssocID="{DC63C239-A8D1-44A4-92CB-9A7FBB3B6286}" presName="ConnectLine" presStyleLbl="sibTrans1D1" presStyleIdx="8" presStyleCnt="9"/>
      <dgm:spPr>
        <a:noFill/>
        <a:ln w="12700" cap="flat" cmpd="sng" algn="ctr">
          <a:solidFill>
            <a:schemeClr val="accent4">
              <a:hueOff val="0"/>
              <a:satOff val="0"/>
              <a:lumOff val="0"/>
              <a:alphaOff val="0"/>
            </a:schemeClr>
          </a:solidFill>
          <a:prstDash val="dash"/>
          <a:miter lim="800000"/>
        </a:ln>
        <a:effectLst/>
      </dgm:spPr>
    </dgm:pt>
    <dgm:pt modelId="{E58031DE-6E3D-44FE-83FE-3CC92A545E8A}" type="pres">
      <dgm:prSet presAssocID="{DC63C239-A8D1-44A4-92CB-9A7FBB3B6286}" presName="EmptyPlaceHolder" presStyleCnt="0"/>
      <dgm:spPr/>
    </dgm:pt>
  </dgm:ptLst>
  <dgm:cxnLst>
    <dgm:cxn modelId="{FDC9AA01-536C-4E0C-A2B1-101FC884872D}" type="presOf" srcId="{FEE90824-5BEE-4A01-BBA5-443CF528E174}" destId="{E04E7F6A-6B4D-46B0-9436-4F79C8F2F4BE}" srcOrd="0" destOrd="0" presId="urn:microsoft.com/office/officeart/2017/3/layout/DropPinTimeline"/>
    <dgm:cxn modelId="{F38A0808-42C0-43F6-B173-C2B6CA86601F}" srcId="{27D1D3CC-5BDE-4682-B018-ECDE84932938}" destId="{2D443D94-60BE-4D53-AA68-3BADC5318C0E}" srcOrd="3" destOrd="0" parTransId="{1FFCCD39-E049-48C4-9286-73C45E293D20}" sibTransId="{1C2EC590-15D7-437F-9751-6D13A528AD79}"/>
    <dgm:cxn modelId="{96AC610B-FC9F-4255-8C66-CE0434699EFF}" srcId="{27D1D3CC-5BDE-4682-B018-ECDE84932938}" destId="{874A0A4A-B3BF-410C-A858-CF6E9CDBF474}" srcOrd="7" destOrd="0" parTransId="{06CBD13C-D465-48ED-B274-D5764D2F6C0E}" sibTransId="{A44DA2BF-1AD5-4D51-B4BE-4F5920EB0F72}"/>
    <dgm:cxn modelId="{BBFB6111-799D-45FC-928B-40715EC16CD8}" srcId="{DC63C239-A8D1-44A4-92CB-9A7FBB3B6286}" destId="{76C9BDCF-F02F-4325-AD41-B93A8283BFA1}" srcOrd="0" destOrd="0" parTransId="{78D28DA4-672B-414B-B2A5-E6B1376843DF}" sibTransId="{3D0E4033-36A7-4E25-A6A0-56DC339868EB}"/>
    <dgm:cxn modelId="{E7594D15-8403-4CD7-9E9D-9F4F5D992C3C}" type="presOf" srcId="{76C9BDCF-F02F-4325-AD41-B93A8283BFA1}" destId="{9C6222BE-A25E-431D-B1AB-56B6C4202C7F}" srcOrd="0" destOrd="0" presId="urn:microsoft.com/office/officeart/2017/3/layout/DropPinTimeline"/>
    <dgm:cxn modelId="{37EA5023-0137-4E49-B760-CA2F9A97F287}" type="presOf" srcId="{07E5BE0B-E632-4706-A7FB-EBCDB510FB15}" destId="{D2BF6772-E16E-412D-84CC-94FF0B08D0A5}" srcOrd="0" destOrd="0" presId="urn:microsoft.com/office/officeart/2017/3/layout/DropPinTimeline"/>
    <dgm:cxn modelId="{2E897B2D-32F1-4EB6-80B2-FA828776AD5A}" srcId="{27D1D3CC-5BDE-4682-B018-ECDE84932938}" destId="{510C9623-5316-47F0-8757-EF1D2BBB992A}" srcOrd="6" destOrd="0" parTransId="{44F81887-F748-4211-8C7F-77CAB2CE4273}" sibTransId="{5E15CADF-851C-4781-9F25-9D6861BA1EAB}"/>
    <dgm:cxn modelId="{F3049061-E883-4927-BD42-199538B3E59D}" srcId="{CAC7C12F-1827-4D47-921C-407E39D2B67C}" destId="{DBDDE499-43C8-4650-941B-EA52107290D8}" srcOrd="0" destOrd="0" parTransId="{DFC9DF81-1AF3-4670-A3A7-7A284C3139EE}" sibTransId="{10E0F43D-B143-4641-9C67-EEC297BFDC9E}"/>
    <dgm:cxn modelId="{2A3D6347-A1F0-48C2-8DB1-52CD9508BB1A}" srcId="{510C9623-5316-47F0-8757-EF1D2BBB992A}" destId="{45A118C8-E7BE-48AE-9B8D-199B9D3B3C2E}" srcOrd="0" destOrd="0" parTransId="{F70873E1-8EDC-4EE3-81F8-5A0A16C64A34}" sibTransId="{337AC147-EC49-4337-B04A-AE30E31A310F}"/>
    <dgm:cxn modelId="{8AEE7D6C-BB43-4000-AEDF-E680700BA576}" srcId="{77E176AC-A6A5-465B-9C25-7F11A561D489}" destId="{0A5F3EA7-A0AA-4D2D-85BD-FC7CD932E810}" srcOrd="0" destOrd="0" parTransId="{B01EFF89-BFDF-4E2A-B768-B32C3EE6F5E0}" sibTransId="{198F1113-583E-43D8-A912-F846C49D2CB1}"/>
    <dgm:cxn modelId="{F304B554-CDE6-426F-BBD7-8FB2052826C8}" type="presOf" srcId="{B53E37D2-08FA-4471-BFE8-AFE4C2E792A4}" destId="{92F3D949-6084-457E-98CB-537EFE7E1E8A}" srcOrd="0" destOrd="0" presId="urn:microsoft.com/office/officeart/2017/3/layout/DropPinTimeline"/>
    <dgm:cxn modelId="{85205677-29B3-4066-A1FA-9B72CAA03C70}" srcId="{27D1D3CC-5BDE-4682-B018-ECDE84932938}" destId="{DC63C239-A8D1-44A4-92CB-9A7FBB3B6286}" srcOrd="8" destOrd="0" parTransId="{939233EC-3524-4869-BA9F-986F7A3DB5BA}" sibTransId="{559A640B-60A3-46B7-B3C5-694731DE025E}"/>
    <dgm:cxn modelId="{D9F4F084-55B3-45C6-AA47-5F77021AEDF3}" type="presOf" srcId="{77E176AC-A6A5-465B-9C25-7F11A561D489}" destId="{87B52B85-3E4E-4062-9478-52A73B718731}" srcOrd="0" destOrd="0" presId="urn:microsoft.com/office/officeart/2017/3/layout/DropPinTimeline"/>
    <dgm:cxn modelId="{1BDAD091-B629-48F7-B270-2B75EAB81EB7}" type="presOf" srcId="{DBDDE499-43C8-4650-941B-EA52107290D8}" destId="{F571CBD5-BF77-4D49-93D3-4DC89F40E427}" srcOrd="0" destOrd="0" presId="urn:microsoft.com/office/officeart/2017/3/layout/DropPinTimeline"/>
    <dgm:cxn modelId="{7CFADE93-260F-43B5-850D-CF971606CD3E}" type="presOf" srcId="{27D1D3CC-5BDE-4682-B018-ECDE84932938}" destId="{5C8EE3AD-FA60-4612-AC19-1FCF345D8A39}" srcOrd="0" destOrd="0" presId="urn:microsoft.com/office/officeart/2017/3/layout/DropPinTimeline"/>
    <dgm:cxn modelId="{8428CA96-BD1D-43D8-BB36-10C2B6016AD4}" srcId="{874A0A4A-B3BF-410C-A858-CF6E9CDBF474}" destId="{967E4207-02C2-434D-9CA2-11D08E43033C}" srcOrd="0" destOrd="0" parTransId="{B529D371-DDAC-447D-BA88-0F43C68B56BD}" sibTransId="{57A6DEE1-0B81-4D15-89B7-79A6A942D6C4}"/>
    <dgm:cxn modelId="{C5348A99-ABA1-41E8-A84A-4E282B228EC1}" srcId="{07E5BE0B-E632-4706-A7FB-EBCDB510FB15}" destId="{790A6FBF-BA5F-41E5-B9B0-B6FF1130E995}" srcOrd="0" destOrd="0" parTransId="{163EE907-D4FC-4E06-884F-1027593683FE}" sibTransId="{79FD7F50-6265-41BA-8EDC-5F70BBBEDE65}"/>
    <dgm:cxn modelId="{6AFC129F-8B49-461D-998A-2CE55E40A7D8}" type="presOf" srcId="{967E4207-02C2-434D-9CA2-11D08E43033C}" destId="{D25007D0-1602-40A8-986C-557697578430}" srcOrd="0" destOrd="0" presId="urn:microsoft.com/office/officeart/2017/3/layout/DropPinTimeline"/>
    <dgm:cxn modelId="{1BE8969F-A80A-474E-86F4-F5A1B2EBDD0D}" type="presOf" srcId="{CAC7C12F-1827-4D47-921C-407E39D2B67C}" destId="{98F3449A-5EAA-4900-AC25-D90177ED07DF}" srcOrd="0" destOrd="0" presId="urn:microsoft.com/office/officeart/2017/3/layout/DropPinTimeline"/>
    <dgm:cxn modelId="{3FA4ACA4-8F1A-4385-919D-9011B80C46C2}" type="presOf" srcId="{03C05D97-48E9-43F8-8F1C-3DF0541D71E8}" destId="{8DE2B32A-7876-46DC-9A22-931180859637}" srcOrd="0" destOrd="0" presId="urn:microsoft.com/office/officeart/2017/3/layout/DropPinTimeline"/>
    <dgm:cxn modelId="{205CDDA9-9EE5-475A-95C7-FE9825E17A75}" type="presOf" srcId="{D1E20EC9-3DF2-42A6-9E3F-A3EB9240598F}" destId="{CC465B37-7E84-4A5F-B217-7911B16453FD}" srcOrd="0" destOrd="0" presId="urn:microsoft.com/office/officeart/2017/3/layout/DropPinTimeline"/>
    <dgm:cxn modelId="{953D43B4-AE04-486A-82C7-58D46A1A164F}" srcId="{27D1D3CC-5BDE-4682-B018-ECDE84932938}" destId="{77E176AC-A6A5-465B-9C25-7F11A561D489}" srcOrd="1" destOrd="0" parTransId="{60254AAC-E150-4BB6-A09A-1A2649A029E8}" sibTransId="{26AB35C9-56CE-4D13-85BD-81EEC3E9AD46}"/>
    <dgm:cxn modelId="{B7FC9CB9-5491-4DB9-9210-10261CCB872C}" srcId="{2D443D94-60BE-4D53-AA68-3BADC5318C0E}" destId="{FE5C3C9C-6786-47C8-9470-938BB55397AA}" srcOrd="0" destOrd="0" parTransId="{7E6753C2-D954-4E6E-8880-D6BE09ECEC11}" sibTransId="{08E81DA6-D5EC-46B2-BD0E-703DBAFCB096}"/>
    <dgm:cxn modelId="{725EE9BF-2380-4DDE-9CCB-FB2D313C07C9}" type="presOf" srcId="{790A6FBF-BA5F-41E5-B9B0-B6FF1130E995}" destId="{849A2503-4D6B-4EAC-980B-531219557787}" srcOrd="0" destOrd="0" presId="urn:microsoft.com/office/officeart/2017/3/layout/DropPinTimeline"/>
    <dgm:cxn modelId="{B40815CD-2A89-484E-8CEC-A49D84FB30E5}" srcId="{FEE90824-5BEE-4A01-BBA5-443CF528E174}" destId="{B53E37D2-08FA-4471-BFE8-AFE4C2E792A4}" srcOrd="0" destOrd="0" parTransId="{6B81C2F0-8DCF-48EE-BAC9-E9149F9E0EFE}" sibTransId="{C39E3818-B112-4E23-9E17-571B22D41521}"/>
    <dgm:cxn modelId="{F088ACCE-4BC5-4EE9-A982-8C63A125FA83}" type="presOf" srcId="{0A5F3EA7-A0AA-4D2D-85BD-FC7CD932E810}" destId="{C84A7C7C-2911-46A1-9113-2A6743F17C63}" srcOrd="0" destOrd="0" presId="urn:microsoft.com/office/officeart/2017/3/layout/DropPinTimeline"/>
    <dgm:cxn modelId="{7AE39DD0-0AA6-4656-A663-348F1A75012A}" srcId="{27D1D3CC-5BDE-4682-B018-ECDE84932938}" destId="{CAC7C12F-1827-4D47-921C-407E39D2B67C}" srcOrd="2" destOrd="0" parTransId="{94A361E5-B51A-4BC3-B805-20F75A6CD3E9}" sibTransId="{71204800-D861-44A9-8BB7-0F3B36639146}"/>
    <dgm:cxn modelId="{9DE3E3D4-E323-4D5F-9CD5-3EE20DF373AE}" type="presOf" srcId="{874A0A4A-B3BF-410C-A858-CF6E9CDBF474}" destId="{054C4688-41FC-4D9D-AFED-711A03342732}" srcOrd="0" destOrd="0" presId="urn:microsoft.com/office/officeart/2017/3/layout/DropPinTimeline"/>
    <dgm:cxn modelId="{1E4500D6-AC1D-4FB9-A78C-03A2C7A26FCD}" type="presOf" srcId="{45A118C8-E7BE-48AE-9B8D-199B9D3B3C2E}" destId="{B9D15164-C9B1-476F-ABC9-C7BBD5EA9F8A}" srcOrd="0" destOrd="0" presId="urn:microsoft.com/office/officeart/2017/3/layout/DropPinTimeline"/>
    <dgm:cxn modelId="{3F6790D6-73A2-4082-AFF8-6416C7688993}" type="presOf" srcId="{510C9623-5316-47F0-8757-EF1D2BBB992A}" destId="{D187D98C-62B5-41D8-8D77-A7B548E9120E}" srcOrd="0" destOrd="0" presId="urn:microsoft.com/office/officeart/2017/3/layout/DropPinTimeline"/>
    <dgm:cxn modelId="{70B814D8-CACB-4EDD-AAD1-9E8054895137}" type="presOf" srcId="{DC63C239-A8D1-44A4-92CB-9A7FBB3B6286}" destId="{EED9EF98-862B-4DE5-BB6F-2153A9D02D4C}" srcOrd="0" destOrd="0" presId="urn:microsoft.com/office/officeart/2017/3/layout/DropPinTimeline"/>
    <dgm:cxn modelId="{367A42D8-47CB-4C09-B6CB-FE1416DFB452}" srcId="{27D1D3CC-5BDE-4682-B018-ECDE84932938}" destId="{FEE90824-5BEE-4A01-BBA5-443CF528E174}" srcOrd="4" destOrd="0" parTransId="{3940D004-14B8-40A2-8B27-7947F3AA01D5}" sibTransId="{DB33CF65-EB05-4505-AFE3-A2F752DB9445}"/>
    <dgm:cxn modelId="{F37A2FE9-87DE-4B67-926C-13D8A0F47170}" srcId="{27D1D3CC-5BDE-4682-B018-ECDE84932938}" destId="{07E5BE0B-E632-4706-A7FB-EBCDB510FB15}" srcOrd="0" destOrd="0" parTransId="{ADA56E86-2F02-4095-8D55-6138141914D3}" sibTransId="{6B6673C9-F108-4C8E-84F2-A31ADD77CD51}"/>
    <dgm:cxn modelId="{2C0443EC-8885-4410-B1DD-8E545D7F6B2E}" type="presOf" srcId="{2D443D94-60BE-4D53-AA68-3BADC5318C0E}" destId="{79E699D1-5792-4931-AC95-156B2A4FAF1E}" srcOrd="0" destOrd="0" presId="urn:microsoft.com/office/officeart/2017/3/layout/DropPinTimeline"/>
    <dgm:cxn modelId="{49A357ED-9743-47D5-BC98-E5D6EF987991}" type="presOf" srcId="{FE5C3C9C-6786-47C8-9470-938BB55397AA}" destId="{7C4832DD-CAC8-424C-A5FB-17592C360D55}" srcOrd="0" destOrd="0" presId="urn:microsoft.com/office/officeart/2017/3/layout/DropPinTimeline"/>
    <dgm:cxn modelId="{A50A92F3-E2C5-4FF6-B448-65D59679AED0}" srcId="{27D1D3CC-5BDE-4682-B018-ECDE84932938}" destId="{03C05D97-48E9-43F8-8F1C-3DF0541D71E8}" srcOrd="5" destOrd="0" parTransId="{838CDDED-2582-489B-9C6A-DEFAAFD3F47C}" sibTransId="{346855E1-570C-4638-8B5C-CCFE1C388770}"/>
    <dgm:cxn modelId="{DC81C2F8-D9CE-4604-9437-2412094B4F27}" srcId="{03C05D97-48E9-43F8-8F1C-3DF0541D71E8}" destId="{D1E20EC9-3DF2-42A6-9E3F-A3EB9240598F}" srcOrd="0" destOrd="0" parTransId="{FFE0A5EB-0FD7-4697-99EF-33ADBC9DB9AB}" sibTransId="{863C9308-8BA9-4970-B80F-50BA9C5D4101}"/>
    <dgm:cxn modelId="{8C6D968D-93A0-48AD-98A2-99670EE9A995}" type="presParOf" srcId="{5C8EE3AD-FA60-4612-AC19-1FCF345D8A39}" destId="{EAF03E9F-3D46-4DE6-977D-D35B076BBBF8}" srcOrd="0" destOrd="0" presId="urn:microsoft.com/office/officeart/2017/3/layout/DropPinTimeline"/>
    <dgm:cxn modelId="{A28D34F2-E2F4-480C-ADDA-FB1E7808EF15}" type="presParOf" srcId="{5C8EE3AD-FA60-4612-AC19-1FCF345D8A39}" destId="{E02AEE14-E27D-4674-96A7-71268F5586D1}" srcOrd="1" destOrd="0" presId="urn:microsoft.com/office/officeart/2017/3/layout/DropPinTimeline"/>
    <dgm:cxn modelId="{CCD78518-9751-41CC-807C-B5A37F32B561}" type="presParOf" srcId="{E02AEE14-E27D-4674-96A7-71268F5586D1}" destId="{66D87EA9-61C3-4AE7-9F43-81A820DF8ABA}" srcOrd="0" destOrd="0" presId="urn:microsoft.com/office/officeart/2017/3/layout/DropPinTimeline"/>
    <dgm:cxn modelId="{DAD45430-5FB9-4ACA-88E0-EE8717BF2336}" type="presParOf" srcId="{66D87EA9-61C3-4AE7-9F43-81A820DF8ABA}" destId="{D1F3EA1B-52C8-42ED-8FAD-BB1917C9A810}" srcOrd="0" destOrd="0" presId="urn:microsoft.com/office/officeart/2017/3/layout/DropPinTimeline"/>
    <dgm:cxn modelId="{3AE822B8-A071-4A04-B061-8A66E26F2F06}" type="presParOf" srcId="{66D87EA9-61C3-4AE7-9F43-81A820DF8ABA}" destId="{2513FAA7-1D7D-4C83-A61C-D07A9B22BBF0}" srcOrd="1" destOrd="0" presId="urn:microsoft.com/office/officeart/2017/3/layout/DropPinTimeline"/>
    <dgm:cxn modelId="{99814731-CC89-4E7D-BD31-71E9644626B6}" type="presParOf" srcId="{2513FAA7-1D7D-4C83-A61C-D07A9B22BBF0}" destId="{5A2EA508-2A53-4262-8DFA-1AC97025423A}" srcOrd="0" destOrd="0" presId="urn:microsoft.com/office/officeart/2017/3/layout/DropPinTimeline"/>
    <dgm:cxn modelId="{657B8E27-960F-4F6F-B59C-4D88D5507279}" type="presParOf" srcId="{2513FAA7-1D7D-4C83-A61C-D07A9B22BBF0}" destId="{EB3CCE26-602A-4FB0-83CD-780DCA879A79}" srcOrd="1" destOrd="0" presId="urn:microsoft.com/office/officeart/2017/3/layout/DropPinTimeline"/>
    <dgm:cxn modelId="{4793DFE3-7CAA-4E33-A593-9839875C0B45}" type="presParOf" srcId="{66D87EA9-61C3-4AE7-9F43-81A820DF8ABA}" destId="{849A2503-4D6B-4EAC-980B-531219557787}" srcOrd="2" destOrd="0" presId="urn:microsoft.com/office/officeart/2017/3/layout/DropPinTimeline"/>
    <dgm:cxn modelId="{F2ACE94B-1A37-4E10-A172-08278EA7E643}" type="presParOf" srcId="{66D87EA9-61C3-4AE7-9F43-81A820DF8ABA}" destId="{D2BF6772-E16E-412D-84CC-94FF0B08D0A5}" srcOrd="3" destOrd="0" presId="urn:microsoft.com/office/officeart/2017/3/layout/DropPinTimeline"/>
    <dgm:cxn modelId="{B2378EAA-AEAE-465E-B852-5637C1306577}" type="presParOf" srcId="{66D87EA9-61C3-4AE7-9F43-81A820DF8ABA}" destId="{F81FF280-E72A-45F9-8F61-C2EB0DFD8726}" srcOrd="4" destOrd="0" presId="urn:microsoft.com/office/officeart/2017/3/layout/DropPinTimeline"/>
    <dgm:cxn modelId="{3536F5E1-5B58-402F-86FF-909A563EFE48}" type="presParOf" srcId="{66D87EA9-61C3-4AE7-9F43-81A820DF8ABA}" destId="{A9E3C8C9-91C6-43C9-82D5-047C65820644}" srcOrd="5" destOrd="0" presId="urn:microsoft.com/office/officeart/2017/3/layout/DropPinTimeline"/>
    <dgm:cxn modelId="{8F37CB1F-A285-4616-B54C-E0F6F3B1264C}" type="presParOf" srcId="{E02AEE14-E27D-4674-96A7-71268F5586D1}" destId="{5C1C9174-F2B0-445E-914E-1624B741C267}" srcOrd="1" destOrd="0" presId="urn:microsoft.com/office/officeart/2017/3/layout/DropPinTimeline"/>
    <dgm:cxn modelId="{29931CF7-C447-48B4-8952-F82B93ECB82D}" type="presParOf" srcId="{E02AEE14-E27D-4674-96A7-71268F5586D1}" destId="{D50357C2-CD7C-44DD-A0AB-CEA1FCAC37B4}" srcOrd="2" destOrd="0" presId="urn:microsoft.com/office/officeart/2017/3/layout/DropPinTimeline"/>
    <dgm:cxn modelId="{464DAFEE-FCB9-4B29-8B6D-A2BC2A44CE67}" type="presParOf" srcId="{D50357C2-CD7C-44DD-A0AB-CEA1FCAC37B4}" destId="{27D98AD8-02F6-446E-81EC-8DEE307D2D7C}" srcOrd="0" destOrd="0" presId="urn:microsoft.com/office/officeart/2017/3/layout/DropPinTimeline"/>
    <dgm:cxn modelId="{4A9BB210-AF05-4A7C-9B12-6F537DFBC6A7}" type="presParOf" srcId="{D50357C2-CD7C-44DD-A0AB-CEA1FCAC37B4}" destId="{599F44AF-902E-4FF3-A5B2-ABAEA4B1B9C2}" srcOrd="1" destOrd="0" presId="urn:microsoft.com/office/officeart/2017/3/layout/DropPinTimeline"/>
    <dgm:cxn modelId="{BAA6DA06-CF61-4EA9-B9B7-CDD822C61700}" type="presParOf" srcId="{599F44AF-902E-4FF3-A5B2-ABAEA4B1B9C2}" destId="{A37A60A6-EDF5-4AF8-9B35-215E55FB93A0}" srcOrd="0" destOrd="0" presId="urn:microsoft.com/office/officeart/2017/3/layout/DropPinTimeline"/>
    <dgm:cxn modelId="{41930C3F-0790-44C7-9A74-F727218B9952}" type="presParOf" srcId="{599F44AF-902E-4FF3-A5B2-ABAEA4B1B9C2}" destId="{AC463BC8-610F-4790-B6EF-45F88F39A745}" srcOrd="1" destOrd="0" presId="urn:microsoft.com/office/officeart/2017/3/layout/DropPinTimeline"/>
    <dgm:cxn modelId="{14E9F96E-828B-4BF9-B587-E71AD242D2E0}" type="presParOf" srcId="{D50357C2-CD7C-44DD-A0AB-CEA1FCAC37B4}" destId="{C84A7C7C-2911-46A1-9113-2A6743F17C63}" srcOrd="2" destOrd="0" presId="urn:microsoft.com/office/officeart/2017/3/layout/DropPinTimeline"/>
    <dgm:cxn modelId="{0040AC8E-A82C-4E59-B81D-A54C25E4BC19}" type="presParOf" srcId="{D50357C2-CD7C-44DD-A0AB-CEA1FCAC37B4}" destId="{87B52B85-3E4E-4062-9478-52A73B718731}" srcOrd="3" destOrd="0" presId="urn:microsoft.com/office/officeart/2017/3/layout/DropPinTimeline"/>
    <dgm:cxn modelId="{CE7A4C28-9012-4E08-BA3E-494769131DA0}" type="presParOf" srcId="{D50357C2-CD7C-44DD-A0AB-CEA1FCAC37B4}" destId="{1DCCF5CD-10AF-4D4E-9F9A-29DAB831D152}" srcOrd="4" destOrd="0" presId="urn:microsoft.com/office/officeart/2017/3/layout/DropPinTimeline"/>
    <dgm:cxn modelId="{D2A8C3AE-AA86-4596-B445-2193E705B494}" type="presParOf" srcId="{D50357C2-CD7C-44DD-A0AB-CEA1FCAC37B4}" destId="{231DAFE6-5C00-416E-B9F6-9514F564506A}" srcOrd="5" destOrd="0" presId="urn:microsoft.com/office/officeart/2017/3/layout/DropPinTimeline"/>
    <dgm:cxn modelId="{68FE0BCA-732B-448C-AB57-38134C9F6B77}" type="presParOf" srcId="{E02AEE14-E27D-4674-96A7-71268F5586D1}" destId="{97C24C62-D510-4AA2-8BE7-842E4F6FF0FB}" srcOrd="3" destOrd="0" presId="urn:microsoft.com/office/officeart/2017/3/layout/DropPinTimeline"/>
    <dgm:cxn modelId="{E0BA4B1C-0482-4552-9BFF-27BCD18EB96D}" type="presParOf" srcId="{E02AEE14-E27D-4674-96A7-71268F5586D1}" destId="{3E5B8489-A997-4784-9083-117150B3196C}" srcOrd="4" destOrd="0" presId="urn:microsoft.com/office/officeart/2017/3/layout/DropPinTimeline"/>
    <dgm:cxn modelId="{F1DF909D-A2BD-4905-B552-280CD50DE45C}" type="presParOf" srcId="{3E5B8489-A997-4784-9083-117150B3196C}" destId="{3790A982-2CA4-43AC-9BAA-16C73C0A48B1}" srcOrd="0" destOrd="0" presId="urn:microsoft.com/office/officeart/2017/3/layout/DropPinTimeline"/>
    <dgm:cxn modelId="{93023BB8-DAE5-4A74-A47A-6E1E24BED413}" type="presParOf" srcId="{3E5B8489-A997-4784-9083-117150B3196C}" destId="{08608B69-C3B1-4202-A446-473B0342D8AA}" srcOrd="1" destOrd="0" presId="urn:microsoft.com/office/officeart/2017/3/layout/DropPinTimeline"/>
    <dgm:cxn modelId="{C997311F-2C03-4FE5-A7CC-67E702BC5B01}" type="presParOf" srcId="{08608B69-C3B1-4202-A446-473B0342D8AA}" destId="{EAE6C63D-F643-4AF9-8069-0741F4EB9200}" srcOrd="0" destOrd="0" presId="urn:microsoft.com/office/officeart/2017/3/layout/DropPinTimeline"/>
    <dgm:cxn modelId="{04377789-C95A-4F08-8BB3-1D28B9E9BBBA}" type="presParOf" srcId="{08608B69-C3B1-4202-A446-473B0342D8AA}" destId="{2E44D25E-3712-4F8B-9B70-6C0A2E258CC5}" srcOrd="1" destOrd="0" presId="urn:microsoft.com/office/officeart/2017/3/layout/DropPinTimeline"/>
    <dgm:cxn modelId="{F9BDE0F8-C2E7-420E-9EA8-7A970CBC0540}" type="presParOf" srcId="{3E5B8489-A997-4784-9083-117150B3196C}" destId="{F571CBD5-BF77-4D49-93D3-4DC89F40E427}" srcOrd="2" destOrd="0" presId="urn:microsoft.com/office/officeart/2017/3/layout/DropPinTimeline"/>
    <dgm:cxn modelId="{C3FAAB11-FC5C-4120-AD5F-31EB055EE6A2}" type="presParOf" srcId="{3E5B8489-A997-4784-9083-117150B3196C}" destId="{98F3449A-5EAA-4900-AC25-D90177ED07DF}" srcOrd="3" destOrd="0" presId="urn:microsoft.com/office/officeart/2017/3/layout/DropPinTimeline"/>
    <dgm:cxn modelId="{4ACCE5B5-F735-4537-8642-65DA7E4F3CC0}" type="presParOf" srcId="{3E5B8489-A997-4784-9083-117150B3196C}" destId="{62C34B64-91FB-46EA-A06D-705B21FF26D1}" srcOrd="4" destOrd="0" presId="urn:microsoft.com/office/officeart/2017/3/layout/DropPinTimeline"/>
    <dgm:cxn modelId="{16BD63EE-7279-4372-8241-6A6FAED9FB65}" type="presParOf" srcId="{3E5B8489-A997-4784-9083-117150B3196C}" destId="{B53F24DC-2475-424F-AA69-259057C178C1}" srcOrd="5" destOrd="0" presId="urn:microsoft.com/office/officeart/2017/3/layout/DropPinTimeline"/>
    <dgm:cxn modelId="{EA1A1795-4806-4830-AAFA-CCBF7924E783}" type="presParOf" srcId="{E02AEE14-E27D-4674-96A7-71268F5586D1}" destId="{C7C5B6FD-5F95-4174-8101-0286AC88E1AF}" srcOrd="5" destOrd="0" presId="urn:microsoft.com/office/officeart/2017/3/layout/DropPinTimeline"/>
    <dgm:cxn modelId="{5E08F16F-A03F-4CBC-BA8D-C8895EA9E9E2}" type="presParOf" srcId="{E02AEE14-E27D-4674-96A7-71268F5586D1}" destId="{EAFFA5D3-D529-4957-82C8-D6B968A7C604}" srcOrd="6" destOrd="0" presId="urn:microsoft.com/office/officeart/2017/3/layout/DropPinTimeline"/>
    <dgm:cxn modelId="{A4BE1828-F44F-4F6E-AB1F-C9E9832CC064}" type="presParOf" srcId="{EAFFA5D3-D529-4957-82C8-D6B968A7C604}" destId="{D7E483A0-9478-4F43-B98B-39635D9D5CB7}" srcOrd="0" destOrd="0" presId="urn:microsoft.com/office/officeart/2017/3/layout/DropPinTimeline"/>
    <dgm:cxn modelId="{02531389-26CF-4308-A293-F0812B5BEA10}" type="presParOf" srcId="{EAFFA5D3-D529-4957-82C8-D6B968A7C604}" destId="{8117C5C0-D8F5-40B6-994F-15566AB1D825}" srcOrd="1" destOrd="0" presId="urn:microsoft.com/office/officeart/2017/3/layout/DropPinTimeline"/>
    <dgm:cxn modelId="{CA48F91B-0D38-4B57-98BA-B429CB0E4949}" type="presParOf" srcId="{8117C5C0-D8F5-40B6-994F-15566AB1D825}" destId="{6F969428-E38D-4699-902E-C33FF6158DD8}" srcOrd="0" destOrd="0" presId="urn:microsoft.com/office/officeart/2017/3/layout/DropPinTimeline"/>
    <dgm:cxn modelId="{6766285C-A3E9-4FE3-A95D-382E91165023}" type="presParOf" srcId="{8117C5C0-D8F5-40B6-994F-15566AB1D825}" destId="{A804B17E-BD1D-434A-A829-941449E29CA1}" srcOrd="1" destOrd="0" presId="urn:microsoft.com/office/officeart/2017/3/layout/DropPinTimeline"/>
    <dgm:cxn modelId="{3DDF5194-5372-42A4-9CAB-C6C4322DCF8B}" type="presParOf" srcId="{EAFFA5D3-D529-4957-82C8-D6B968A7C604}" destId="{7C4832DD-CAC8-424C-A5FB-17592C360D55}" srcOrd="2" destOrd="0" presId="urn:microsoft.com/office/officeart/2017/3/layout/DropPinTimeline"/>
    <dgm:cxn modelId="{99E9F82B-9E89-456C-839A-92EF78E6F0D1}" type="presParOf" srcId="{EAFFA5D3-D529-4957-82C8-D6B968A7C604}" destId="{79E699D1-5792-4931-AC95-156B2A4FAF1E}" srcOrd="3" destOrd="0" presId="urn:microsoft.com/office/officeart/2017/3/layout/DropPinTimeline"/>
    <dgm:cxn modelId="{770A563E-6E7F-4A50-97D9-21E4BA980126}" type="presParOf" srcId="{EAFFA5D3-D529-4957-82C8-D6B968A7C604}" destId="{FD83940E-C746-407C-BC23-CF08BAA5AD88}" srcOrd="4" destOrd="0" presId="urn:microsoft.com/office/officeart/2017/3/layout/DropPinTimeline"/>
    <dgm:cxn modelId="{D67C4A41-2313-48DE-B16F-C29EDCCA2052}" type="presParOf" srcId="{EAFFA5D3-D529-4957-82C8-D6B968A7C604}" destId="{0F62BA3F-4E2E-431F-B631-3A43B11E9265}" srcOrd="5" destOrd="0" presId="urn:microsoft.com/office/officeart/2017/3/layout/DropPinTimeline"/>
    <dgm:cxn modelId="{D07DCF17-21B9-43C5-8F45-E2F29BA659C4}" type="presParOf" srcId="{E02AEE14-E27D-4674-96A7-71268F5586D1}" destId="{436458BD-D139-4C5B-AA38-F690D4E52295}" srcOrd="7" destOrd="0" presId="urn:microsoft.com/office/officeart/2017/3/layout/DropPinTimeline"/>
    <dgm:cxn modelId="{3333179B-5245-49F8-A591-AD533B86FF4F}" type="presParOf" srcId="{E02AEE14-E27D-4674-96A7-71268F5586D1}" destId="{B9B221F9-1552-4095-AF9F-1F11FC2F733A}" srcOrd="8" destOrd="0" presId="urn:microsoft.com/office/officeart/2017/3/layout/DropPinTimeline"/>
    <dgm:cxn modelId="{12FDD794-651C-4DF5-A875-581C7EBD85FE}" type="presParOf" srcId="{B9B221F9-1552-4095-AF9F-1F11FC2F733A}" destId="{61BC4D82-BDB9-4695-800F-8D0307F79798}" srcOrd="0" destOrd="0" presId="urn:microsoft.com/office/officeart/2017/3/layout/DropPinTimeline"/>
    <dgm:cxn modelId="{89B17F8B-9AB1-426F-B2F8-DD356B2B0208}" type="presParOf" srcId="{B9B221F9-1552-4095-AF9F-1F11FC2F733A}" destId="{110B1024-F45A-4E12-8D11-40D588053EFB}" srcOrd="1" destOrd="0" presId="urn:microsoft.com/office/officeart/2017/3/layout/DropPinTimeline"/>
    <dgm:cxn modelId="{618BC4D8-7AC7-43A4-93F1-EB0B1D9CCD2C}" type="presParOf" srcId="{110B1024-F45A-4E12-8D11-40D588053EFB}" destId="{56072431-DD11-43E1-8A19-9E617F4408EC}" srcOrd="0" destOrd="0" presId="urn:microsoft.com/office/officeart/2017/3/layout/DropPinTimeline"/>
    <dgm:cxn modelId="{6808BCE1-7355-414C-AF68-3EDBDB48788F}" type="presParOf" srcId="{110B1024-F45A-4E12-8D11-40D588053EFB}" destId="{800483DB-A7EC-4D2C-984D-3C62BB8EC6FE}" srcOrd="1" destOrd="0" presId="urn:microsoft.com/office/officeart/2017/3/layout/DropPinTimeline"/>
    <dgm:cxn modelId="{283E1C7D-D736-4F50-882F-1092BC17DB3A}" type="presParOf" srcId="{B9B221F9-1552-4095-AF9F-1F11FC2F733A}" destId="{92F3D949-6084-457E-98CB-537EFE7E1E8A}" srcOrd="2" destOrd="0" presId="urn:microsoft.com/office/officeart/2017/3/layout/DropPinTimeline"/>
    <dgm:cxn modelId="{BD292F1A-58A0-47C9-B1D5-ABDED7AE5A75}" type="presParOf" srcId="{B9B221F9-1552-4095-AF9F-1F11FC2F733A}" destId="{E04E7F6A-6B4D-46B0-9436-4F79C8F2F4BE}" srcOrd="3" destOrd="0" presId="urn:microsoft.com/office/officeart/2017/3/layout/DropPinTimeline"/>
    <dgm:cxn modelId="{263079AB-DB8B-4A3A-A00A-EEAD44A0E5E5}" type="presParOf" srcId="{B9B221F9-1552-4095-AF9F-1F11FC2F733A}" destId="{44C6173A-058F-4193-AE13-114BE2703A41}" srcOrd="4" destOrd="0" presId="urn:microsoft.com/office/officeart/2017/3/layout/DropPinTimeline"/>
    <dgm:cxn modelId="{707D29B2-D167-44CF-BDA8-00B4223D355D}" type="presParOf" srcId="{B9B221F9-1552-4095-AF9F-1F11FC2F733A}" destId="{8C65B644-D3C4-4AEE-81C7-DF39DF676AE2}" srcOrd="5" destOrd="0" presId="urn:microsoft.com/office/officeart/2017/3/layout/DropPinTimeline"/>
    <dgm:cxn modelId="{42616EA9-6913-40AC-94A3-6916255B8FA8}" type="presParOf" srcId="{E02AEE14-E27D-4674-96A7-71268F5586D1}" destId="{F7B00459-579F-493F-AFF0-C950E5411D0C}" srcOrd="9" destOrd="0" presId="urn:microsoft.com/office/officeart/2017/3/layout/DropPinTimeline"/>
    <dgm:cxn modelId="{7A07CEB3-842C-4B74-8E12-A64D9A6C3010}" type="presParOf" srcId="{E02AEE14-E27D-4674-96A7-71268F5586D1}" destId="{0724C035-354E-4DE5-A2A1-60B67E96F2C6}" srcOrd="10" destOrd="0" presId="urn:microsoft.com/office/officeart/2017/3/layout/DropPinTimeline"/>
    <dgm:cxn modelId="{525C35F2-F8EC-4AE6-B8BC-324F01168F1F}" type="presParOf" srcId="{0724C035-354E-4DE5-A2A1-60B67E96F2C6}" destId="{B815240D-183A-4283-BA13-FF4F981380BE}" srcOrd="0" destOrd="0" presId="urn:microsoft.com/office/officeart/2017/3/layout/DropPinTimeline"/>
    <dgm:cxn modelId="{9DF0977A-38E4-499F-B7B1-129521E56777}" type="presParOf" srcId="{0724C035-354E-4DE5-A2A1-60B67E96F2C6}" destId="{233BFEFB-356E-470C-BED4-9532540B0CB6}" srcOrd="1" destOrd="0" presId="urn:microsoft.com/office/officeart/2017/3/layout/DropPinTimeline"/>
    <dgm:cxn modelId="{DC22E71C-45FA-4DFE-9A3A-549A9820A971}" type="presParOf" srcId="{233BFEFB-356E-470C-BED4-9532540B0CB6}" destId="{C861D4DC-931E-4B2D-BAD7-39C7A6AD220C}" srcOrd="0" destOrd="0" presId="urn:microsoft.com/office/officeart/2017/3/layout/DropPinTimeline"/>
    <dgm:cxn modelId="{BDA4D345-25E8-411A-8949-2CA5DA841987}" type="presParOf" srcId="{233BFEFB-356E-470C-BED4-9532540B0CB6}" destId="{4F422156-BEF3-4CC0-A1FC-1F226CB498CB}" srcOrd="1" destOrd="0" presId="urn:microsoft.com/office/officeart/2017/3/layout/DropPinTimeline"/>
    <dgm:cxn modelId="{03696225-A0C1-4499-A788-52647423282A}" type="presParOf" srcId="{0724C035-354E-4DE5-A2A1-60B67E96F2C6}" destId="{CC465B37-7E84-4A5F-B217-7911B16453FD}" srcOrd="2" destOrd="0" presId="urn:microsoft.com/office/officeart/2017/3/layout/DropPinTimeline"/>
    <dgm:cxn modelId="{BA81F523-1955-48AC-816C-23E4305A2AE3}" type="presParOf" srcId="{0724C035-354E-4DE5-A2A1-60B67E96F2C6}" destId="{8DE2B32A-7876-46DC-9A22-931180859637}" srcOrd="3" destOrd="0" presId="urn:microsoft.com/office/officeart/2017/3/layout/DropPinTimeline"/>
    <dgm:cxn modelId="{9F8B125F-7373-4C60-98C4-B7F152BEFC50}" type="presParOf" srcId="{0724C035-354E-4DE5-A2A1-60B67E96F2C6}" destId="{30705FF5-209D-4CDB-827D-4B7F5CC9F99E}" srcOrd="4" destOrd="0" presId="urn:microsoft.com/office/officeart/2017/3/layout/DropPinTimeline"/>
    <dgm:cxn modelId="{84D4492E-7069-4A95-B9C2-BC2A8AC9601E}" type="presParOf" srcId="{0724C035-354E-4DE5-A2A1-60B67E96F2C6}" destId="{2CF2EA8D-DA46-4002-9467-70E33F311263}" srcOrd="5" destOrd="0" presId="urn:microsoft.com/office/officeart/2017/3/layout/DropPinTimeline"/>
    <dgm:cxn modelId="{6C3B4E45-AF91-4064-B45F-F408EA440AE1}" type="presParOf" srcId="{E02AEE14-E27D-4674-96A7-71268F5586D1}" destId="{82CDC201-D9E3-496D-A96D-595D89220853}" srcOrd="11" destOrd="0" presId="urn:microsoft.com/office/officeart/2017/3/layout/DropPinTimeline"/>
    <dgm:cxn modelId="{F7F6A2ED-F519-480C-8BC8-F02979781479}" type="presParOf" srcId="{E02AEE14-E27D-4674-96A7-71268F5586D1}" destId="{AA715B2D-BD0E-4523-AAA0-8CA6AD59502E}" srcOrd="12" destOrd="0" presId="urn:microsoft.com/office/officeart/2017/3/layout/DropPinTimeline"/>
    <dgm:cxn modelId="{EA1174A5-CA2E-41B7-831B-91B1FD5575EB}" type="presParOf" srcId="{AA715B2D-BD0E-4523-AAA0-8CA6AD59502E}" destId="{4676133A-1F1C-4BCA-9EA0-5965021AC754}" srcOrd="0" destOrd="0" presId="urn:microsoft.com/office/officeart/2017/3/layout/DropPinTimeline"/>
    <dgm:cxn modelId="{A860F423-A088-455B-A504-5267D6FE26DD}" type="presParOf" srcId="{AA715B2D-BD0E-4523-AAA0-8CA6AD59502E}" destId="{A20E26EF-E786-4050-81FB-615A41C388E7}" srcOrd="1" destOrd="0" presId="urn:microsoft.com/office/officeart/2017/3/layout/DropPinTimeline"/>
    <dgm:cxn modelId="{553D0D16-F39E-49E5-BA81-D6FF672272E0}" type="presParOf" srcId="{A20E26EF-E786-4050-81FB-615A41C388E7}" destId="{8A58D8B0-2DD7-4FD8-A57C-9F74B423883F}" srcOrd="0" destOrd="0" presId="urn:microsoft.com/office/officeart/2017/3/layout/DropPinTimeline"/>
    <dgm:cxn modelId="{1974B0FB-D16E-462B-A754-205DC0934D96}" type="presParOf" srcId="{A20E26EF-E786-4050-81FB-615A41C388E7}" destId="{FCCE701D-EFB6-4B8A-A52D-1C60CABFBBDC}" srcOrd="1" destOrd="0" presId="urn:microsoft.com/office/officeart/2017/3/layout/DropPinTimeline"/>
    <dgm:cxn modelId="{92D61A87-F601-4156-BEFC-AE5F36131434}" type="presParOf" srcId="{AA715B2D-BD0E-4523-AAA0-8CA6AD59502E}" destId="{B9D15164-C9B1-476F-ABC9-C7BBD5EA9F8A}" srcOrd="2" destOrd="0" presId="urn:microsoft.com/office/officeart/2017/3/layout/DropPinTimeline"/>
    <dgm:cxn modelId="{7C0ADB78-67A7-4E03-ACDD-54A41788B3E0}" type="presParOf" srcId="{AA715B2D-BD0E-4523-AAA0-8CA6AD59502E}" destId="{D187D98C-62B5-41D8-8D77-A7B548E9120E}" srcOrd="3" destOrd="0" presId="urn:microsoft.com/office/officeart/2017/3/layout/DropPinTimeline"/>
    <dgm:cxn modelId="{61351009-1E16-4F5B-89BA-BA046BC007AB}" type="presParOf" srcId="{AA715B2D-BD0E-4523-AAA0-8CA6AD59502E}" destId="{4EB51B9B-1DCE-43F0-A062-77583BE117E6}" srcOrd="4" destOrd="0" presId="urn:microsoft.com/office/officeart/2017/3/layout/DropPinTimeline"/>
    <dgm:cxn modelId="{BDC1C906-6FDB-4DF4-8AD0-F956E6D7F600}" type="presParOf" srcId="{AA715B2D-BD0E-4523-AAA0-8CA6AD59502E}" destId="{F0541E0F-25C1-43E0-92B8-98C9D1D0F6B4}" srcOrd="5" destOrd="0" presId="urn:microsoft.com/office/officeart/2017/3/layout/DropPinTimeline"/>
    <dgm:cxn modelId="{DE5DDD35-7585-41AB-A566-5DAEC8EEEB57}" type="presParOf" srcId="{E02AEE14-E27D-4674-96A7-71268F5586D1}" destId="{31A7B96C-C4DA-40C0-9FCE-4B86F170020E}" srcOrd="13" destOrd="0" presId="urn:microsoft.com/office/officeart/2017/3/layout/DropPinTimeline"/>
    <dgm:cxn modelId="{8E3F5DAC-754D-4919-96E7-3595B1A97C20}" type="presParOf" srcId="{E02AEE14-E27D-4674-96A7-71268F5586D1}" destId="{F2BF8F18-362A-4B11-9B25-CB27F5254CDF}" srcOrd="14" destOrd="0" presId="urn:microsoft.com/office/officeart/2017/3/layout/DropPinTimeline"/>
    <dgm:cxn modelId="{1D121BEB-34B2-433F-A479-6FAA4D92EEA1}" type="presParOf" srcId="{F2BF8F18-362A-4B11-9B25-CB27F5254CDF}" destId="{16716A36-F731-4F23-A2F6-C28BC371A821}" srcOrd="0" destOrd="0" presId="urn:microsoft.com/office/officeart/2017/3/layout/DropPinTimeline"/>
    <dgm:cxn modelId="{E070FEEA-5E45-4A65-A855-E227CE8B9168}" type="presParOf" srcId="{F2BF8F18-362A-4B11-9B25-CB27F5254CDF}" destId="{3192320C-7088-4F12-A0D8-90FF3EAF1ED9}" srcOrd="1" destOrd="0" presId="urn:microsoft.com/office/officeart/2017/3/layout/DropPinTimeline"/>
    <dgm:cxn modelId="{2817052E-E163-4202-8B7B-2DF48E1CD30B}" type="presParOf" srcId="{3192320C-7088-4F12-A0D8-90FF3EAF1ED9}" destId="{A4D6A396-1B6A-410C-ACA9-AC2494BBEA98}" srcOrd="0" destOrd="0" presId="urn:microsoft.com/office/officeart/2017/3/layout/DropPinTimeline"/>
    <dgm:cxn modelId="{F271AF1C-B7CF-4E18-92E5-AF28747D54B5}" type="presParOf" srcId="{3192320C-7088-4F12-A0D8-90FF3EAF1ED9}" destId="{0E882E8E-61C6-4CF4-86D8-8DF4DBD65B3F}" srcOrd="1" destOrd="0" presId="urn:microsoft.com/office/officeart/2017/3/layout/DropPinTimeline"/>
    <dgm:cxn modelId="{589F029C-201F-43EE-B1BD-681265B90874}" type="presParOf" srcId="{F2BF8F18-362A-4B11-9B25-CB27F5254CDF}" destId="{D25007D0-1602-40A8-986C-557697578430}" srcOrd="2" destOrd="0" presId="urn:microsoft.com/office/officeart/2017/3/layout/DropPinTimeline"/>
    <dgm:cxn modelId="{272E3193-1758-4465-8627-312DAE08F9B1}" type="presParOf" srcId="{F2BF8F18-362A-4B11-9B25-CB27F5254CDF}" destId="{054C4688-41FC-4D9D-AFED-711A03342732}" srcOrd="3" destOrd="0" presId="urn:microsoft.com/office/officeart/2017/3/layout/DropPinTimeline"/>
    <dgm:cxn modelId="{7EC78AC7-5DB8-4039-A48C-0CC0B79F0A59}" type="presParOf" srcId="{F2BF8F18-362A-4B11-9B25-CB27F5254CDF}" destId="{EC419256-060E-4C28-BC0B-260BDFE08B0E}" srcOrd="4" destOrd="0" presId="urn:microsoft.com/office/officeart/2017/3/layout/DropPinTimeline"/>
    <dgm:cxn modelId="{A7835D77-E58D-4B5B-874A-1614C61ACD81}" type="presParOf" srcId="{F2BF8F18-362A-4B11-9B25-CB27F5254CDF}" destId="{6DFCCB5D-C838-4E3A-BDBE-27BCDCBAF3C1}" srcOrd="5" destOrd="0" presId="urn:microsoft.com/office/officeart/2017/3/layout/DropPinTimeline"/>
    <dgm:cxn modelId="{170A36D5-859C-42A8-B7D8-13A4933F34D3}" type="presParOf" srcId="{E02AEE14-E27D-4674-96A7-71268F5586D1}" destId="{B2EAB0A2-E9D5-450F-88CD-DE36BAEF22CA}" srcOrd="15" destOrd="0" presId="urn:microsoft.com/office/officeart/2017/3/layout/DropPinTimeline"/>
    <dgm:cxn modelId="{F343EDEB-6311-4494-A241-5368697E50CA}" type="presParOf" srcId="{E02AEE14-E27D-4674-96A7-71268F5586D1}" destId="{E5A22801-9595-42FF-9459-D45B807C38BD}" srcOrd="16" destOrd="0" presId="urn:microsoft.com/office/officeart/2017/3/layout/DropPinTimeline"/>
    <dgm:cxn modelId="{439CAEC4-E662-45B6-AB67-C7EE0D02462F}" type="presParOf" srcId="{E5A22801-9595-42FF-9459-D45B807C38BD}" destId="{1D988AAE-A55E-4EDB-8DFC-8C63E99E720F}" srcOrd="0" destOrd="0" presId="urn:microsoft.com/office/officeart/2017/3/layout/DropPinTimeline"/>
    <dgm:cxn modelId="{49E1E049-CCC6-42C7-BB01-334BB67A91AA}" type="presParOf" srcId="{E5A22801-9595-42FF-9459-D45B807C38BD}" destId="{E5ECCF38-DAD1-4785-BC18-92B9F07B3A3F}" srcOrd="1" destOrd="0" presId="urn:microsoft.com/office/officeart/2017/3/layout/DropPinTimeline"/>
    <dgm:cxn modelId="{62A60B94-2B68-41F1-A0BA-417526D81216}" type="presParOf" srcId="{E5ECCF38-DAD1-4785-BC18-92B9F07B3A3F}" destId="{0B84377F-78B0-4A7E-916F-C43B0AFE9FAA}" srcOrd="0" destOrd="0" presId="urn:microsoft.com/office/officeart/2017/3/layout/DropPinTimeline"/>
    <dgm:cxn modelId="{AB7501AB-A8A1-4B13-B95F-755F21A1486C}" type="presParOf" srcId="{E5ECCF38-DAD1-4785-BC18-92B9F07B3A3F}" destId="{342DC35D-A530-4520-83F4-9FDAD13DB158}" srcOrd="1" destOrd="0" presId="urn:microsoft.com/office/officeart/2017/3/layout/DropPinTimeline"/>
    <dgm:cxn modelId="{443FF774-DABC-421E-8740-C04B0FEB43EC}" type="presParOf" srcId="{E5A22801-9595-42FF-9459-D45B807C38BD}" destId="{9C6222BE-A25E-431D-B1AB-56B6C4202C7F}" srcOrd="2" destOrd="0" presId="urn:microsoft.com/office/officeart/2017/3/layout/DropPinTimeline"/>
    <dgm:cxn modelId="{A5516ADB-6CF3-4784-BA74-A50CE8C5FD17}" type="presParOf" srcId="{E5A22801-9595-42FF-9459-D45B807C38BD}" destId="{EED9EF98-862B-4DE5-BB6F-2153A9D02D4C}" srcOrd="3" destOrd="0" presId="urn:microsoft.com/office/officeart/2017/3/layout/DropPinTimeline"/>
    <dgm:cxn modelId="{B1DF7497-C525-4270-B6E3-2B3F58250EF1}" type="presParOf" srcId="{E5A22801-9595-42FF-9459-D45B807C38BD}" destId="{34384B11-77F7-476C-BF16-EDAFA39984A1}" srcOrd="4" destOrd="0" presId="urn:microsoft.com/office/officeart/2017/3/layout/DropPinTimeline"/>
    <dgm:cxn modelId="{76819E3A-0C7D-4E3F-B35F-E8ACF9CF412D}" type="presParOf" srcId="{E5A22801-9595-42FF-9459-D45B807C38BD}" destId="{E58031DE-6E3D-44FE-83FE-3CC92A545E8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30633E-8688-4531-AE72-22F8F6956E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12B222-0DE4-4B0B-9CCE-361BE1F5BCBA}">
      <dgm:prSet/>
      <dgm:spPr/>
      <dgm:t>
        <a:bodyPr/>
        <a:lstStyle/>
        <a:p>
          <a:pPr>
            <a:lnSpc>
              <a:spcPct val="100000"/>
            </a:lnSpc>
          </a:pPr>
          <a:r>
            <a:rPr lang="en-US">
              <a:hlinkClick xmlns:r="http://schemas.openxmlformats.org/officeDocument/2006/relationships" r:id="rId1"/>
            </a:rPr>
            <a:t>One-Month Check-In</a:t>
          </a:r>
          <a:endParaRPr lang="en-US"/>
        </a:p>
      </dgm:t>
    </dgm:pt>
    <dgm:pt modelId="{09BCA4C8-F789-44B6-A710-6C126874F6C1}" type="parTrans" cxnId="{8A105657-DE80-4C9C-A329-71E0C8FA5DF2}">
      <dgm:prSet/>
      <dgm:spPr/>
      <dgm:t>
        <a:bodyPr/>
        <a:lstStyle/>
        <a:p>
          <a:endParaRPr lang="en-US"/>
        </a:p>
      </dgm:t>
    </dgm:pt>
    <dgm:pt modelId="{F7D519ED-48A9-493B-9A83-901CC1893C6B}" type="sibTrans" cxnId="{8A105657-DE80-4C9C-A329-71E0C8FA5DF2}">
      <dgm:prSet/>
      <dgm:spPr/>
      <dgm:t>
        <a:bodyPr/>
        <a:lstStyle/>
        <a:p>
          <a:endParaRPr lang="en-US"/>
        </a:p>
      </dgm:t>
    </dgm:pt>
    <dgm:pt modelId="{AE4A730D-9115-4F29-9019-C66FA7FE4152}">
      <dgm:prSet/>
      <dgm:spPr/>
      <dgm:t>
        <a:bodyPr/>
        <a:lstStyle/>
        <a:p>
          <a:pPr>
            <a:lnSpc>
              <a:spcPct val="100000"/>
            </a:lnSpc>
          </a:pPr>
          <a:r>
            <a:rPr lang="en-US"/>
            <a:t>Automatically sent from AirTable</a:t>
          </a:r>
        </a:p>
      </dgm:t>
    </dgm:pt>
    <dgm:pt modelId="{1121C99C-2E6A-406B-98AF-62EF6CDCE8CB}" type="parTrans" cxnId="{D33D14F1-AE07-4440-89DD-C97FB58615B1}">
      <dgm:prSet/>
      <dgm:spPr/>
      <dgm:t>
        <a:bodyPr/>
        <a:lstStyle/>
        <a:p>
          <a:endParaRPr lang="en-US"/>
        </a:p>
      </dgm:t>
    </dgm:pt>
    <dgm:pt modelId="{6ABA281A-4B33-43D5-967D-FE1B0C1EAD94}" type="sibTrans" cxnId="{D33D14F1-AE07-4440-89DD-C97FB58615B1}">
      <dgm:prSet/>
      <dgm:spPr/>
      <dgm:t>
        <a:bodyPr/>
        <a:lstStyle/>
        <a:p>
          <a:endParaRPr lang="en-US"/>
        </a:p>
      </dgm:t>
    </dgm:pt>
    <dgm:pt modelId="{40AA642D-E679-4CC9-8696-BC66389141CC}">
      <dgm:prSet/>
      <dgm:spPr/>
      <dgm:t>
        <a:bodyPr/>
        <a:lstStyle/>
        <a:p>
          <a:pPr>
            <a:lnSpc>
              <a:spcPct val="100000"/>
            </a:lnSpc>
          </a:pPr>
          <a:r>
            <a:rPr lang="en-US">
              <a:hlinkClick xmlns:r="http://schemas.openxmlformats.org/officeDocument/2006/relationships" r:id="rId2"/>
            </a:rPr>
            <a:t>Mid-Term Evauation</a:t>
          </a:r>
          <a:endParaRPr lang="en-US"/>
        </a:p>
      </dgm:t>
    </dgm:pt>
    <dgm:pt modelId="{695B126B-C362-4872-89DB-30208EEE2AA8}" type="parTrans" cxnId="{5E5DDE28-7759-48EB-A59C-0F355505DCE8}">
      <dgm:prSet/>
      <dgm:spPr/>
      <dgm:t>
        <a:bodyPr/>
        <a:lstStyle/>
        <a:p>
          <a:endParaRPr lang="en-US"/>
        </a:p>
      </dgm:t>
    </dgm:pt>
    <dgm:pt modelId="{786ADD38-E3E3-414E-B00E-82CCD7F8B51C}" type="sibTrans" cxnId="{5E5DDE28-7759-48EB-A59C-0F355505DCE8}">
      <dgm:prSet/>
      <dgm:spPr/>
      <dgm:t>
        <a:bodyPr/>
        <a:lstStyle/>
        <a:p>
          <a:endParaRPr lang="en-US"/>
        </a:p>
      </dgm:t>
    </dgm:pt>
    <dgm:pt modelId="{6FCAD5A1-C470-4630-AE98-7461B4314176}">
      <dgm:prSet/>
      <dgm:spPr/>
      <dgm:t>
        <a:bodyPr/>
        <a:lstStyle/>
        <a:p>
          <a:pPr>
            <a:lnSpc>
              <a:spcPct val="100000"/>
            </a:lnSpc>
          </a:pPr>
          <a:r>
            <a:rPr lang="en-US"/>
            <a:t>Automatically sent from AirTable at half-way point</a:t>
          </a:r>
        </a:p>
      </dgm:t>
    </dgm:pt>
    <dgm:pt modelId="{762AB1DE-30EA-430B-AD96-5BFBD72232C5}" type="parTrans" cxnId="{FD3823B6-DAC3-4CB2-92C8-FE4AEB0CC06B}">
      <dgm:prSet/>
      <dgm:spPr/>
      <dgm:t>
        <a:bodyPr/>
        <a:lstStyle/>
        <a:p>
          <a:endParaRPr lang="en-US"/>
        </a:p>
      </dgm:t>
    </dgm:pt>
    <dgm:pt modelId="{DE127456-416C-4C87-9F5C-479E2272AC99}" type="sibTrans" cxnId="{FD3823B6-DAC3-4CB2-92C8-FE4AEB0CC06B}">
      <dgm:prSet/>
      <dgm:spPr/>
      <dgm:t>
        <a:bodyPr/>
        <a:lstStyle/>
        <a:p>
          <a:endParaRPr lang="en-US"/>
        </a:p>
      </dgm:t>
    </dgm:pt>
    <dgm:pt modelId="{C793EB86-246B-4A6D-8853-C84D63DD94E3}">
      <dgm:prSet/>
      <dgm:spPr/>
      <dgm:t>
        <a:bodyPr/>
        <a:lstStyle/>
        <a:p>
          <a:pPr>
            <a:lnSpc>
              <a:spcPct val="100000"/>
            </a:lnSpc>
          </a:pPr>
          <a:r>
            <a:rPr lang="en-US">
              <a:hlinkClick xmlns:r="http://schemas.openxmlformats.org/officeDocument/2006/relationships" r:id="rId3"/>
            </a:rPr>
            <a:t>Self-Evaluation </a:t>
          </a:r>
          <a:endParaRPr lang="en-US"/>
        </a:p>
      </dgm:t>
    </dgm:pt>
    <dgm:pt modelId="{C96A5276-2E24-47C6-9493-8B3878335E8D}" type="parTrans" cxnId="{814BF13C-A586-48C7-9BF3-75CFE7A1820A}">
      <dgm:prSet/>
      <dgm:spPr/>
      <dgm:t>
        <a:bodyPr/>
        <a:lstStyle/>
        <a:p>
          <a:endParaRPr lang="en-US"/>
        </a:p>
      </dgm:t>
    </dgm:pt>
    <dgm:pt modelId="{8F2BE173-C33F-404F-875E-B2C8B75EAF2E}" type="sibTrans" cxnId="{814BF13C-A586-48C7-9BF3-75CFE7A1820A}">
      <dgm:prSet/>
      <dgm:spPr/>
      <dgm:t>
        <a:bodyPr/>
        <a:lstStyle/>
        <a:p>
          <a:endParaRPr lang="en-US"/>
        </a:p>
      </dgm:t>
    </dgm:pt>
    <dgm:pt modelId="{6C5DFEF0-232D-4B16-B6E1-EECFB8E75C94}">
      <dgm:prSet/>
      <dgm:spPr/>
      <dgm:t>
        <a:bodyPr/>
        <a:lstStyle/>
        <a:p>
          <a:pPr>
            <a:lnSpc>
              <a:spcPct val="100000"/>
            </a:lnSpc>
          </a:pPr>
          <a:r>
            <a:rPr lang="en-US"/>
            <a:t>Sent around last week of internship.</a:t>
          </a:r>
        </a:p>
      </dgm:t>
    </dgm:pt>
    <dgm:pt modelId="{57A3B1D7-0875-49A6-A2FD-FEAE6B39C37B}" type="parTrans" cxnId="{4B8F878D-59FE-4187-A3DD-A8211541619A}">
      <dgm:prSet/>
      <dgm:spPr/>
      <dgm:t>
        <a:bodyPr/>
        <a:lstStyle/>
        <a:p>
          <a:endParaRPr lang="en-US"/>
        </a:p>
      </dgm:t>
    </dgm:pt>
    <dgm:pt modelId="{B341B2DF-FDF4-44C1-9B33-43720CD6A8B9}" type="sibTrans" cxnId="{4B8F878D-59FE-4187-A3DD-A8211541619A}">
      <dgm:prSet/>
      <dgm:spPr/>
      <dgm:t>
        <a:bodyPr/>
        <a:lstStyle/>
        <a:p>
          <a:endParaRPr lang="en-US"/>
        </a:p>
      </dgm:t>
    </dgm:pt>
    <dgm:pt modelId="{7BA02690-0EDF-4CBC-A1D1-82721215EDB8}">
      <dgm:prSet/>
      <dgm:spPr/>
      <dgm:t>
        <a:bodyPr/>
        <a:lstStyle/>
        <a:p>
          <a:pPr>
            <a:lnSpc>
              <a:spcPct val="100000"/>
            </a:lnSpc>
          </a:pPr>
          <a:r>
            <a:rPr lang="en-US"/>
            <a:t>Site Visit Schedule</a:t>
          </a:r>
        </a:p>
      </dgm:t>
    </dgm:pt>
    <dgm:pt modelId="{C0A49678-91A9-40F8-9269-5DDB8AACD646}" type="parTrans" cxnId="{D1CD2D56-AB9E-4142-B891-1F5F8B5F4418}">
      <dgm:prSet/>
      <dgm:spPr/>
      <dgm:t>
        <a:bodyPr/>
        <a:lstStyle/>
        <a:p>
          <a:endParaRPr lang="en-US"/>
        </a:p>
      </dgm:t>
    </dgm:pt>
    <dgm:pt modelId="{DC159C38-9448-4BD3-A1B1-44B278188C72}" type="sibTrans" cxnId="{D1CD2D56-AB9E-4142-B891-1F5F8B5F4418}">
      <dgm:prSet/>
      <dgm:spPr/>
      <dgm:t>
        <a:bodyPr/>
        <a:lstStyle/>
        <a:p>
          <a:endParaRPr lang="en-US"/>
        </a:p>
      </dgm:t>
    </dgm:pt>
    <dgm:pt modelId="{5C364B94-0C1F-44CA-8F52-50029E34A284}">
      <dgm:prSet/>
      <dgm:spPr/>
      <dgm:t>
        <a:bodyPr/>
        <a:lstStyle/>
        <a:p>
          <a:pPr>
            <a:lnSpc>
              <a:spcPct val="100000"/>
            </a:lnSpc>
          </a:pPr>
          <a:r>
            <a:rPr lang="en-US"/>
            <a:t>OR/WA – June 24</a:t>
          </a:r>
          <a:r>
            <a:rPr lang="en-US" baseline="30000"/>
            <a:t>th</a:t>
          </a:r>
          <a:r>
            <a:rPr lang="en-US"/>
            <a:t> to 28</a:t>
          </a:r>
          <a:r>
            <a:rPr lang="en-US" baseline="30000"/>
            <a:t>th</a:t>
          </a:r>
          <a:r>
            <a:rPr lang="en-US"/>
            <a:t> </a:t>
          </a:r>
        </a:p>
      </dgm:t>
    </dgm:pt>
    <dgm:pt modelId="{BA86ADEF-182E-4895-BFD2-78CA06B06FAC}" type="parTrans" cxnId="{7D5A0E22-1379-4CDA-8D46-0C2B59B9B0B0}">
      <dgm:prSet/>
      <dgm:spPr/>
      <dgm:t>
        <a:bodyPr/>
        <a:lstStyle/>
        <a:p>
          <a:endParaRPr lang="en-US"/>
        </a:p>
      </dgm:t>
    </dgm:pt>
    <dgm:pt modelId="{C09EA386-9789-4C35-8C24-4A0FB577471F}" type="sibTrans" cxnId="{7D5A0E22-1379-4CDA-8D46-0C2B59B9B0B0}">
      <dgm:prSet/>
      <dgm:spPr/>
      <dgm:t>
        <a:bodyPr/>
        <a:lstStyle/>
        <a:p>
          <a:endParaRPr lang="en-US"/>
        </a:p>
      </dgm:t>
    </dgm:pt>
    <dgm:pt modelId="{ABCD68D2-B349-468A-8BC0-369C9B49C70E}">
      <dgm:prSet/>
      <dgm:spPr/>
      <dgm:t>
        <a:bodyPr/>
        <a:lstStyle/>
        <a:p>
          <a:pPr>
            <a:lnSpc>
              <a:spcPct val="100000"/>
            </a:lnSpc>
          </a:pPr>
          <a:r>
            <a:rPr lang="en-US"/>
            <a:t>ID – July 8</a:t>
          </a:r>
          <a:r>
            <a:rPr lang="en-US" baseline="30000"/>
            <a:t>th</a:t>
          </a:r>
          <a:r>
            <a:rPr lang="en-US"/>
            <a:t> to 12</a:t>
          </a:r>
          <a:r>
            <a:rPr lang="en-US" baseline="30000"/>
            <a:t>th</a:t>
          </a:r>
          <a:r>
            <a:rPr lang="en-US"/>
            <a:t> </a:t>
          </a:r>
        </a:p>
      </dgm:t>
    </dgm:pt>
    <dgm:pt modelId="{73F34CB4-5CD7-4874-BBCA-58EFDCA38496}" type="parTrans" cxnId="{A049E4D6-57EB-48B5-9421-5A44BD0E0D17}">
      <dgm:prSet/>
      <dgm:spPr/>
      <dgm:t>
        <a:bodyPr/>
        <a:lstStyle/>
        <a:p>
          <a:endParaRPr lang="en-US"/>
        </a:p>
      </dgm:t>
    </dgm:pt>
    <dgm:pt modelId="{EAF7304C-CF6D-452A-9568-EC63FAF0E1FE}" type="sibTrans" cxnId="{A049E4D6-57EB-48B5-9421-5A44BD0E0D17}">
      <dgm:prSet/>
      <dgm:spPr/>
      <dgm:t>
        <a:bodyPr/>
        <a:lstStyle/>
        <a:p>
          <a:endParaRPr lang="en-US"/>
        </a:p>
      </dgm:t>
    </dgm:pt>
    <dgm:pt modelId="{5267A954-1022-4B6A-9273-D4CBC8A8AFCB}" type="pres">
      <dgm:prSet presAssocID="{1230633E-8688-4531-AE72-22F8F6956EDE}" presName="root" presStyleCnt="0">
        <dgm:presLayoutVars>
          <dgm:dir/>
          <dgm:resizeHandles val="exact"/>
        </dgm:presLayoutVars>
      </dgm:prSet>
      <dgm:spPr/>
    </dgm:pt>
    <dgm:pt modelId="{0B0AE0CD-6E5F-49CE-8776-9166F7B8ED7B}" type="pres">
      <dgm:prSet presAssocID="{2112B222-0DE4-4B0B-9CCE-361BE1F5BCBA}" presName="compNode" presStyleCnt="0"/>
      <dgm:spPr/>
    </dgm:pt>
    <dgm:pt modelId="{DCF7CE90-108E-4AB4-849F-935AA06770C3}" type="pres">
      <dgm:prSet presAssocID="{2112B222-0DE4-4B0B-9CCE-361BE1F5BCBA}" presName="bgRect" presStyleLbl="bgShp" presStyleIdx="0" presStyleCnt="4"/>
      <dgm:spPr/>
    </dgm:pt>
    <dgm:pt modelId="{FE03D752-701C-4180-A680-34F792999437}" type="pres">
      <dgm:prSet presAssocID="{2112B222-0DE4-4B0B-9CCE-361BE1F5BCBA}"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oney Envelope"/>
        </a:ext>
      </dgm:extLst>
    </dgm:pt>
    <dgm:pt modelId="{032AB661-E904-46D3-A30E-9E6556EC2B90}" type="pres">
      <dgm:prSet presAssocID="{2112B222-0DE4-4B0B-9CCE-361BE1F5BCBA}" presName="spaceRect" presStyleCnt="0"/>
      <dgm:spPr/>
    </dgm:pt>
    <dgm:pt modelId="{9A33EE7C-F0E6-4914-9686-5398BD60DF13}" type="pres">
      <dgm:prSet presAssocID="{2112B222-0DE4-4B0B-9CCE-361BE1F5BCBA}" presName="parTx" presStyleLbl="revTx" presStyleIdx="0" presStyleCnt="8">
        <dgm:presLayoutVars>
          <dgm:chMax val="0"/>
          <dgm:chPref val="0"/>
        </dgm:presLayoutVars>
      </dgm:prSet>
      <dgm:spPr/>
    </dgm:pt>
    <dgm:pt modelId="{24975342-0384-4017-A188-62A2493D9E0A}" type="pres">
      <dgm:prSet presAssocID="{2112B222-0DE4-4B0B-9CCE-361BE1F5BCBA}" presName="desTx" presStyleLbl="revTx" presStyleIdx="1" presStyleCnt="8">
        <dgm:presLayoutVars/>
      </dgm:prSet>
      <dgm:spPr/>
    </dgm:pt>
    <dgm:pt modelId="{CEF79896-1556-454D-95D0-44BEECFB9B32}" type="pres">
      <dgm:prSet presAssocID="{F7D519ED-48A9-493B-9A83-901CC1893C6B}" presName="sibTrans" presStyleCnt="0"/>
      <dgm:spPr/>
    </dgm:pt>
    <dgm:pt modelId="{091CAD31-1B09-4175-A199-62CDAC97ABF7}" type="pres">
      <dgm:prSet presAssocID="{40AA642D-E679-4CC9-8696-BC66389141CC}" presName="compNode" presStyleCnt="0"/>
      <dgm:spPr/>
    </dgm:pt>
    <dgm:pt modelId="{C5556B94-57AD-40A4-979E-080F6423637F}" type="pres">
      <dgm:prSet presAssocID="{40AA642D-E679-4CC9-8696-BC66389141CC}" presName="bgRect" presStyleLbl="bgShp" presStyleIdx="1" presStyleCnt="4"/>
      <dgm:spPr/>
    </dgm:pt>
    <dgm:pt modelId="{53830B1C-9859-48C8-BF33-7FBE04A38E43}" type="pres">
      <dgm:prSet presAssocID="{40AA642D-E679-4CC9-8696-BC66389141CC}"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Zoom Out"/>
        </a:ext>
      </dgm:extLst>
    </dgm:pt>
    <dgm:pt modelId="{1630C54C-C209-4DBF-A46D-050A15E31163}" type="pres">
      <dgm:prSet presAssocID="{40AA642D-E679-4CC9-8696-BC66389141CC}" presName="spaceRect" presStyleCnt="0"/>
      <dgm:spPr/>
    </dgm:pt>
    <dgm:pt modelId="{C7A9D0B4-49E9-4F50-B4B8-B3FE3600FEB3}" type="pres">
      <dgm:prSet presAssocID="{40AA642D-E679-4CC9-8696-BC66389141CC}" presName="parTx" presStyleLbl="revTx" presStyleIdx="2" presStyleCnt="8">
        <dgm:presLayoutVars>
          <dgm:chMax val="0"/>
          <dgm:chPref val="0"/>
        </dgm:presLayoutVars>
      </dgm:prSet>
      <dgm:spPr/>
    </dgm:pt>
    <dgm:pt modelId="{21D6B2CD-17F0-4B2F-A9D1-67F9F299F1E8}" type="pres">
      <dgm:prSet presAssocID="{40AA642D-E679-4CC9-8696-BC66389141CC}" presName="desTx" presStyleLbl="revTx" presStyleIdx="3" presStyleCnt="8">
        <dgm:presLayoutVars/>
      </dgm:prSet>
      <dgm:spPr/>
    </dgm:pt>
    <dgm:pt modelId="{1BBDD7E6-34E3-4524-AA52-A2823B76E4A8}" type="pres">
      <dgm:prSet presAssocID="{786ADD38-E3E3-414E-B00E-82CCD7F8B51C}" presName="sibTrans" presStyleCnt="0"/>
      <dgm:spPr/>
    </dgm:pt>
    <dgm:pt modelId="{C183B75D-B752-4AF2-8B02-330D918B044E}" type="pres">
      <dgm:prSet presAssocID="{C793EB86-246B-4A6D-8853-C84D63DD94E3}" presName="compNode" presStyleCnt="0"/>
      <dgm:spPr/>
    </dgm:pt>
    <dgm:pt modelId="{75908924-EFD9-4875-AC70-54C56A950CE2}" type="pres">
      <dgm:prSet presAssocID="{C793EB86-246B-4A6D-8853-C84D63DD94E3}" presName="bgRect" presStyleLbl="bgShp" presStyleIdx="2" presStyleCnt="4"/>
      <dgm:spPr/>
    </dgm:pt>
    <dgm:pt modelId="{5994573F-5E49-4F58-BE8A-46A2C81A830E}" type="pres">
      <dgm:prSet presAssocID="{C793EB86-246B-4A6D-8853-C84D63DD94E3}"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Diploma Roll"/>
        </a:ext>
      </dgm:extLst>
    </dgm:pt>
    <dgm:pt modelId="{CD6824E3-982C-4774-9198-1D22310C6D24}" type="pres">
      <dgm:prSet presAssocID="{C793EB86-246B-4A6D-8853-C84D63DD94E3}" presName="spaceRect" presStyleCnt="0"/>
      <dgm:spPr/>
    </dgm:pt>
    <dgm:pt modelId="{A5AFE924-7C34-4B51-853A-82B4679C8756}" type="pres">
      <dgm:prSet presAssocID="{C793EB86-246B-4A6D-8853-C84D63DD94E3}" presName="parTx" presStyleLbl="revTx" presStyleIdx="4" presStyleCnt="8">
        <dgm:presLayoutVars>
          <dgm:chMax val="0"/>
          <dgm:chPref val="0"/>
        </dgm:presLayoutVars>
      </dgm:prSet>
      <dgm:spPr/>
    </dgm:pt>
    <dgm:pt modelId="{8AEA20CA-18FB-4F1F-AA33-FDB52879D0C3}" type="pres">
      <dgm:prSet presAssocID="{C793EB86-246B-4A6D-8853-C84D63DD94E3}" presName="desTx" presStyleLbl="revTx" presStyleIdx="5" presStyleCnt="8">
        <dgm:presLayoutVars/>
      </dgm:prSet>
      <dgm:spPr/>
    </dgm:pt>
    <dgm:pt modelId="{581FFA19-DAE6-43E2-BD09-84513BB39DB6}" type="pres">
      <dgm:prSet presAssocID="{8F2BE173-C33F-404F-875E-B2C8B75EAF2E}" presName="sibTrans" presStyleCnt="0"/>
      <dgm:spPr/>
    </dgm:pt>
    <dgm:pt modelId="{014E0D52-7D09-4A23-8065-65650212B289}" type="pres">
      <dgm:prSet presAssocID="{7BA02690-0EDF-4CBC-A1D1-82721215EDB8}" presName="compNode" presStyleCnt="0"/>
      <dgm:spPr/>
    </dgm:pt>
    <dgm:pt modelId="{28AAEA76-4629-40CE-BA32-4C45DA25E4D0}" type="pres">
      <dgm:prSet presAssocID="{7BA02690-0EDF-4CBC-A1D1-82721215EDB8}" presName="bgRect" presStyleLbl="bgShp" presStyleIdx="3" presStyleCnt="4"/>
      <dgm:spPr/>
    </dgm:pt>
    <dgm:pt modelId="{CE6BA886-0848-4677-A544-9E520E960BC8}" type="pres">
      <dgm:prSet presAssocID="{7BA02690-0EDF-4CBC-A1D1-82721215EDB8}"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Daily Calendar"/>
        </a:ext>
      </dgm:extLst>
    </dgm:pt>
    <dgm:pt modelId="{AE6FACAA-F515-40FB-9607-3EAA48C77745}" type="pres">
      <dgm:prSet presAssocID="{7BA02690-0EDF-4CBC-A1D1-82721215EDB8}" presName="spaceRect" presStyleCnt="0"/>
      <dgm:spPr/>
    </dgm:pt>
    <dgm:pt modelId="{89CFFBD0-DF07-4B16-83D4-C845B7C8E459}" type="pres">
      <dgm:prSet presAssocID="{7BA02690-0EDF-4CBC-A1D1-82721215EDB8}" presName="parTx" presStyleLbl="revTx" presStyleIdx="6" presStyleCnt="8">
        <dgm:presLayoutVars>
          <dgm:chMax val="0"/>
          <dgm:chPref val="0"/>
        </dgm:presLayoutVars>
      </dgm:prSet>
      <dgm:spPr/>
    </dgm:pt>
    <dgm:pt modelId="{DBB5D012-C811-4842-BA44-F30E4E318736}" type="pres">
      <dgm:prSet presAssocID="{7BA02690-0EDF-4CBC-A1D1-82721215EDB8}" presName="desTx" presStyleLbl="revTx" presStyleIdx="7" presStyleCnt="8">
        <dgm:presLayoutVars/>
      </dgm:prSet>
      <dgm:spPr/>
    </dgm:pt>
  </dgm:ptLst>
  <dgm:cxnLst>
    <dgm:cxn modelId="{E0AD311A-5047-4A3C-9B60-3BA412C67E60}" type="presOf" srcId="{1230633E-8688-4531-AE72-22F8F6956EDE}" destId="{5267A954-1022-4B6A-9273-D4CBC8A8AFCB}" srcOrd="0" destOrd="0" presId="urn:microsoft.com/office/officeart/2018/2/layout/IconVerticalSolidList"/>
    <dgm:cxn modelId="{7D5A0E22-1379-4CDA-8D46-0C2B59B9B0B0}" srcId="{7BA02690-0EDF-4CBC-A1D1-82721215EDB8}" destId="{5C364B94-0C1F-44CA-8F52-50029E34A284}" srcOrd="0" destOrd="0" parTransId="{BA86ADEF-182E-4895-BFD2-78CA06B06FAC}" sibTransId="{C09EA386-9789-4C35-8C24-4A0FB577471F}"/>
    <dgm:cxn modelId="{5E5DDE28-7759-48EB-A59C-0F355505DCE8}" srcId="{1230633E-8688-4531-AE72-22F8F6956EDE}" destId="{40AA642D-E679-4CC9-8696-BC66389141CC}" srcOrd="1" destOrd="0" parTransId="{695B126B-C362-4872-89DB-30208EEE2AA8}" sibTransId="{786ADD38-E3E3-414E-B00E-82CCD7F8B51C}"/>
    <dgm:cxn modelId="{814BF13C-A586-48C7-9BF3-75CFE7A1820A}" srcId="{1230633E-8688-4531-AE72-22F8F6956EDE}" destId="{C793EB86-246B-4A6D-8853-C84D63DD94E3}" srcOrd="2" destOrd="0" parTransId="{C96A5276-2E24-47C6-9493-8B3878335E8D}" sibTransId="{8F2BE173-C33F-404F-875E-B2C8B75EAF2E}"/>
    <dgm:cxn modelId="{5C39D447-A2F5-49FD-B838-50ABAFDA2224}" type="presOf" srcId="{7BA02690-0EDF-4CBC-A1D1-82721215EDB8}" destId="{89CFFBD0-DF07-4B16-83D4-C845B7C8E459}" srcOrd="0" destOrd="0" presId="urn:microsoft.com/office/officeart/2018/2/layout/IconVerticalSolidList"/>
    <dgm:cxn modelId="{8C5F5348-A5F2-431F-BFAD-5C46A4F3A64A}" type="presOf" srcId="{6C5DFEF0-232D-4B16-B6E1-EECFB8E75C94}" destId="{8AEA20CA-18FB-4F1F-AA33-FDB52879D0C3}" srcOrd="0" destOrd="0" presId="urn:microsoft.com/office/officeart/2018/2/layout/IconVerticalSolidList"/>
    <dgm:cxn modelId="{D1CD2D56-AB9E-4142-B891-1F5F8B5F4418}" srcId="{1230633E-8688-4531-AE72-22F8F6956EDE}" destId="{7BA02690-0EDF-4CBC-A1D1-82721215EDB8}" srcOrd="3" destOrd="0" parTransId="{C0A49678-91A9-40F8-9269-5DDB8AACD646}" sibTransId="{DC159C38-9448-4BD3-A1B1-44B278188C72}"/>
    <dgm:cxn modelId="{8A105657-DE80-4C9C-A329-71E0C8FA5DF2}" srcId="{1230633E-8688-4531-AE72-22F8F6956EDE}" destId="{2112B222-0DE4-4B0B-9CCE-361BE1F5BCBA}" srcOrd="0" destOrd="0" parTransId="{09BCA4C8-F789-44B6-A710-6C126874F6C1}" sibTransId="{F7D519ED-48A9-493B-9A83-901CC1893C6B}"/>
    <dgm:cxn modelId="{4B8F878D-59FE-4187-A3DD-A8211541619A}" srcId="{C793EB86-246B-4A6D-8853-C84D63DD94E3}" destId="{6C5DFEF0-232D-4B16-B6E1-EECFB8E75C94}" srcOrd="0" destOrd="0" parTransId="{57A3B1D7-0875-49A6-A2FD-FEAE6B39C37B}" sibTransId="{B341B2DF-FDF4-44C1-9B33-43720CD6A8B9}"/>
    <dgm:cxn modelId="{90A2A09D-D8CA-471C-9517-F72D61334162}" type="presOf" srcId="{40AA642D-E679-4CC9-8696-BC66389141CC}" destId="{C7A9D0B4-49E9-4F50-B4B8-B3FE3600FEB3}" srcOrd="0" destOrd="0" presId="urn:microsoft.com/office/officeart/2018/2/layout/IconVerticalSolidList"/>
    <dgm:cxn modelId="{FD3823B6-DAC3-4CB2-92C8-FE4AEB0CC06B}" srcId="{40AA642D-E679-4CC9-8696-BC66389141CC}" destId="{6FCAD5A1-C470-4630-AE98-7461B4314176}" srcOrd="0" destOrd="0" parTransId="{762AB1DE-30EA-430B-AD96-5BFBD72232C5}" sibTransId="{DE127456-416C-4C87-9F5C-479E2272AC99}"/>
    <dgm:cxn modelId="{64B20EB9-4A8C-4522-84E7-B84EEC0F39E4}" type="presOf" srcId="{5C364B94-0C1F-44CA-8F52-50029E34A284}" destId="{DBB5D012-C811-4842-BA44-F30E4E318736}" srcOrd="0" destOrd="0" presId="urn:microsoft.com/office/officeart/2018/2/layout/IconVerticalSolidList"/>
    <dgm:cxn modelId="{E1B88EC4-6541-40C2-BBFC-0A048FCC1BE8}" type="presOf" srcId="{6FCAD5A1-C470-4630-AE98-7461B4314176}" destId="{21D6B2CD-17F0-4B2F-A9D1-67F9F299F1E8}" srcOrd="0" destOrd="0" presId="urn:microsoft.com/office/officeart/2018/2/layout/IconVerticalSolidList"/>
    <dgm:cxn modelId="{4E9A69C8-400F-4C9D-852C-047A48371E81}" type="presOf" srcId="{2112B222-0DE4-4B0B-9CCE-361BE1F5BCBA}" destId="{9A33EE7C-F0E6-4914-9686-5398BD60DF13}" srcOrd="0" destOrd="0" presId="urn:microsoft.com/office/officeart/2018/2/layout/IconVerticalSolidList"/>
    <dgm:cxn modelId="{684AF4C9-C4A1-46DF-A56A-BA098B7CDEE7}" type="presOf" srcId="{AE4A730D-9115-4F29-9019-C66FA7FE4152}" destId="{24975342-0384-4017-A188-62A2493D9E0A}" srcOrd="0" destOrd="0" presId="urn:microsoft.com/office/officeart/2018/2/layout/IconVerticalSolidList"/>
    <dgm:cxn modelId="{B8D17FCB-B6C1-4D66-BB8D-A7969A651D24}" type="presOf" srcId="{C793EB86-246B-4A6D-8853-C84D63DD94E3}" destId="{A5AFE924-7C34-4B51-853A-82B4679C8756}" srcOrd="0" destOrd="0" presId="urn:microsoft.com/office/officeart/2018/2/layout/IconVerticalSolidList"/>
    <dgm:cxn modelId="{A049E4D6-57EB-48B5-9421-5A44BD0E0D17}" srcId="{7BA02690-0EDF-4CBC-A1D1-82721215EDB8}" destId="{ABCD68D2-B349-468A-8BC0-369C9B49C70E}" srcOrd="1" destOrd="0" parTransId="{73F34CB4-5CD7-4874-BBCA-58EFDCA38496}" sibTransId="{EAF7304C-CF6D-452A-9568-EC63FAF0E1FE}"/>
    <dgm:cxn modelId="{001CD4DA-007A-48AB-B1B2-079D2D718A8E}" type="presOf" srcId="{ABCD68D2-B349-468A-8BC0-369C9B49C70E}" destId="{DBB5D012-C811-4842-BA44-F30E4E318736}" srcOrd="0" destOrd="1" presId="urn:microsoft.com/office/officeart/2018/2/layout/IconVerticalSolidList"/>
    <dgm:cxn modelId="{D33D14F1-AE07-4440-89DD-C97FB58615B1}" srcId="{2112B222-0DE4-4B0B-9CCE-361BE1F5BCBA}" destId="{AE4A730D-9115-4F29-9019-C66FA7FE4152}" srcOrd="0" destOrd="0" parTransId="{1121C99C-2E6A-406B-98AF-62EF6CDCE8CB}" sibTransId="{6ABA281A-4B33-43D5-967D-FE1B0C1EAD94}"/>
    <dgm:cxn modelId="{BF454108-BF73-42B8-92DB-00610AD54925}" type="presParOf" srcId="{5267A954-1022-4B6A-9273-D4CBC8A8AFCB}" destId="{0B0AE0CD-6E5F-49CE-8776-9166F7B8ED7B}" srcOrd="0" destOrd="0" presId="urn:microsoft.com/office/officeart/2018/2/layout/IconVerticalSolidList"/>
    <dgm:cxn modelId="{ACC83AE5-555A-41AE-AE4C-9525A13AAD84}" type="presParOf" srcId="{0B0AE0CD-6E5F-49CE-8776-9166F7B8ED7B}" destId="{DCF7CE90-108E-4AB4-849F-935AA06770C3}" srcOrd="0" destOrd="0" presId="urn:microsoft.com/office/officeart/2018/2/layout/IconVerticalSolidList"/>
    <dgm:cxn modelId="{940F09C5-0730-493B-A87C-B1BD34F6D647}" type="presParOf" srcId="{0B0AE0CD-6E5F-49CE-8776-9166F7B8ED7B}" destId="{FE03D752-701C-4180-A680-34F792999437}" srcOrd="1" destOrd="0" presId="urn:microsoft.com/office/officeart/2018/2/layout/IconVerticalSolidList"/>
    <dgm:cxn modelId="{5169AB2B-19ED-4109-B427-A715C9A2F4B5}" type="presParOf" srcId="{0B0AE0CD-6E5F-49CE-8776-9166F7B8ED7B}" destId="{032AB661-E904-46D3-A30E-9E6556EC2B90}" srcOrd="2" destOrd="0" presId="urn:microsoft.com/office/officeart/2018/2/layout/IconVerticalSolidList"/>
    <dgm:cxn modelId="{A95F1BD2-068A-46A3-8A5F-EF6775C1F941}" type="presParOf" srcId="{0B0AE0CD-6E5F-49CE-8776-9166F7B8ED7B}" destId="{9A33EE7C-F0E6-4914-9686-5398BD60DF13}" srcOrd="3" destOrd="0" presId="urn:microsoft.com/office/officeart/2018/2/layout/IconVerticalSolidList"/>
    <dgm:cxn modelId="{F6F5D6C7-7708-4B05-BF90-75A609096AB5}" type="presParOf" srcId="{0B0AE0CD-6E5F-49CE-8776-9166F7B8ED7B}" destId="{24975342-0384-4017-A188-62A2493D9E0A}" srcOrd="4" destOrd="0" presId="urn:microsoft.com/office/officeart/2018/2/layout/IconVerticalSolidList"/>
    <dgm:cxn modelId="{18F5C10F-B053-4698-8B25-79F614E56375}" type="presParOf" srcId="{5267A954-1022-4B6A-9273-D4CBC8A8AFCB}" destId="{CEF79896-1556-454D-95D0-44BEECFB9B32}" srcOrd="1" destOrd="0" presId="urn:microsoft.com/office/officeart/2018/2/layout/IconVerticalSolidList"/>
    <dgm:cxn modelId="{8CF6604F-7177-4C3B-BC08-E93A58575C63}" type="presParOf" srcId="{5267A954-1022-4B6A-9273-D4CBC8A8AFCB}" destId="{091CAD31-1B09-4175-A199-62CDAC97ABF7}" srcOrd="2" destOrd="0" presId="urn:microsoft.com/office/officeart/2018/2/layout/IconVerticalSolidList"/>
    <dgm:cxn modelId="{F13F9D13-4EE5-40B0-B202-A57A627CD94D}" type="presParOf" srcId="{091CAD31-1B09-4175-A199-62CDAC97ABF7}" destId="{C5556B94-57AD-40A4-979E-080F6423637F}" srcOrd="0" destOrd="0" presId="urn:microsoft.com/office/officeart/2018/2/layout/IconVerticalSolidList"/>
    <dgm:cxn modelId="{6C48E8C2-DA44-4B9B-A96C-7A1B2A1196F3}" type="presParOf" srcId="{091CAD31-1B09-4175-A199-62CDAC97ABF7}" destId="{53830B1C-9859-48C8-BF33-7FBE04A38E43}" srcOrd="1" destOrd="0" presId="urn:microsoft.com/office/officeart/2018/2/layout/IconVerticalSolidList"/>
    <dgm:cxn modelId="{BC92D746-4E53-4911-945B-CD332F8A48BC}" type="presParOf" srcId="{091CAD31-1B09-4175-A199-62CDAC97ABF7}" destId="{1630C54C-C209-4DBF-A46D-050A15E31163}" srcOrd="2" destOrd="0" presId="urn:microsoft.com/office/officeart/2018/2/layout/IconVerticalSolidList"/>
    <dgm:cxn modelId="{7511980C-9983-40AD-B472-4062A6286C86}" type="presParOf" srcId="{091CAD31-1B09-4175-A199-62CDAC97ABF7}" destId="{C7A9D0B4-49E9-4F50-B4B8-B3FE3600FEB3}" srcOrd="3" destOrd="0" presId="urn:microsoft.com/office/officeart/2018/2/layout/IconVerticalSolidList"/>
    <dgm:cxn modelId="{4FCE29B7-0AAD-4579-A736-3501CE897AA7}" type="presParOf" srcId="{091CAD31-1B09-4175-A199-62CDAC97ABF7}" destId="{21D6B2CD-17F0-4B2F-A9D1-67F9F299F1E8}" srcOrd="4" destOrd="0" presId="urn:microsoft.com/office/officeart/2018/2/layout/IconVerticalSolidList"/>
    <dgm:cxn modelId="{40A2D691-12F8-4C58-8133-7D69B52DAF27}" type="presParOf" srcId="{5267A954-1022-4B6A-9273-D4CBC8A8AFCB}" destId="{1BBDD7E6-34E3-4524-AA52-A2823B76E4A8}" srcOrd="3" destOrd="0" presId="urn:microsoft.com/office/officeart/2018/2/layout/IconVerticalSolidList"/>
    <dgm:cxn modelId="{8287FC6D-F037-4DD7-ABE8-4FC28DF18BDA}" type="presParOf" srcId="{5267A954-1022-4B6A-9273-D4CBC8A8AFCB}" destId="{C183B75D-B752-4AF2-8B02-330D918B044E}" srcOrd="4" destOrd="0" presId="urn:microsoft.com/office/officeart/2018/2/layout/IconVerticalSolidList"/>
    <dgm:cxn modelId="{CFAE919B-8FA9-4E02-836D-69BEB8455546}" type="presParOf" srcId="{C183B75D-B752-4AF2-8B02-330D918B044E}" destId="{75908924-EFD9-4875-AC70-54C56A950CE2}" srcOrd="0" destOrd="0" presId="urn:microsoft.com/office/officeart/2018/2/layout/IconVerticalSolidList"/>
    <dgm:cxn modelId="{47711EF4-44BD-4658-A6B7-9A2A825467FA}" type="presParOf" srcId="{C183B75D-B752-4AF2-8B02-330D918B044E}" destId="{5994573F-5E49-4F58-BE8A-46A2C81A830E}" srcOrd="1" destOrd="0" presId="urn:microsoft.com/office/officeart/2018/2/layout/IconVerticalSolidList"/>
    <dgm:cxn modelId="{3F60035C-4017-42D9-8E06-ADCD875EBF0B}" type="presParOf" srcId="{C183B75D-B752-4AF2-8B02-330D918B044E}" destId="{CD6824E3-982C-4774-9198-1D22310C6D24}" srcOrd="2" destOrd="0" presId="urn:microsoft.com/office/officeart/2018/2/layout/IconVerticalSolidList"/>
    <dgm:cxn modelId="{84114310-E38C-4E8A-BBE7-8350F6D18852}" type="presParOf" srcId="{C183B75D-B752-4AF2-8B02-330D918B044E}" destId="{A5AFE924-7C34-4B51-853A-82B4679C8756}" srcOrd="3" destOrd="0" presId="urn:microsoft.com/office/officeart/2018/2/layout/IconVerticalSolidList"/>
    <dgm:cxn modelId="{3BBE54AB-2510-4C8E-B278-7570B11F6302}" type="presParOf" srcId="{C183B75D-B752-4AF2-8B02-330D918B044E}" destId="{8AEA20CA-18FB-4F1F-AA33-FDB52879D0C3}" srcOrd="4" destOrd="0" presId="urn:microsoft.com/office/officeart/2018/2/layout/IconVerticalSolidList"/>
    <dgm:cxn modelId="{980DDE56-0070-481A-8C63-3C4D09B60E93}" type="presParOf" srcId="{5267A954-1022-4B6A-9273-D4CBC8A8AFCB}" destId="{581FFA19-DAE6-43E2-BD09-84513BB39DB6}" srcOrd="5" destOrd="0" presId="urn:microsoft.com/office/officeart/2018/2/layout/IconVerticalSolidList"/>
    <dgm:cxn modelId="{E0950128-B2AE-4EF8-8B39-0B0DE9C8D2C2}" type="presParOf" srcId="{5267A954-1022-4B6A-9273-D4CBC8A8AFCB}" destId="{014E0D52-7D09-4A23-8065-65650212B289}" srcOrd="6" destOrd="0" presId="urn:microsoft.com/office/officeart/2018/2/layout/IconVerticalSolidList"/>
    <dgm:cxn modelId="{9435FDC4-28BF-4836-9DC7-5CEA09C94D20}" type="presParOf" srcId="{014E0D52-7D09-4A23-8065-65650212B289}" destId="{28AAEA76-4629-40CE-BA32-4C45DA25E4D0}" srcOrd="0" destOrd="0" presId="urn:microsoft.com/office/officeart/2018/2/layout/IconVerticalSolidList"/>
    <dgm:cxn modelId="{8516B7BA-32A6-41BB-AB63-FBB7AC10C508}" type="presParOf" srcId="{014E0D52-7D09-4A23-8065-65650212B289}" destId="{CE6BA886-0848-4677-A544-9E520E960BC8}" srcOrd="1" destOrd="0" presId="urn:microsoft.com/office/officeart/2018/2/layout/IconVerticalSolidList"/>
    <dgm:cxn modelId="{0A72E918-3885-42E4-9BC0-C3A1BE4ED798}" type="presParOf" srcId="{014E0D52-7D09-4A23-8065-65650212B289}" destId="{AE6FACAA-F515-40FB-9607-3EAA48C77745}" srcOrd="2" destOrd="0" presId="urn:microsoft.com/office/officeart/2018/2/layout/IconVerticalSolidList"/>
    <dgm:cxn modelId="{4F4974FD-7352-4591-9B56-6125F43C1DFD}" type="presParOf" srcId="{014E0D52-7D09-4A23-8065-65650212B289}" destId="{89CFFBD0-DF07-4B16-83D4-C845B7C8E459}" srcOrd="3" destOrd="0" presId="urn:microsoft.com/office/officeart/2018/2/layout/IconVerticalSolidList"/>
    <dgm:cxn modelId="{7B3FAADE-F3AE-4D21-8AC2-98BD93628285}" type="presParOf" srcId="{014E0D52-7D09-4A23-8065-65650212B289}" destId="{DBB5D012-C811-4842-BA44-F30E4E31873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02C22B-A560-421A-A897-9E9CFAD527A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97DD9E1-EC31-4B52-A8C2-DECDE90FB6F4}">
      <dgm:prSet custT="1"/>
      <dgm:spPr/>
      <dgm:t>
        <a:bodyPr/>
        <a:lstStyle/>
        <a:p>
          <a:r>
            <a:rPr lang="en-US" sz="1600"/>
            <a:t>Contact Information: </a:t>
          </a:r>
        </a:p>
      </dgm:t>
    </dgm:pt>
    <dgm:pt modelId="{A709ED6C-4A9C-41E1-87F6-831A976BCBBB}" type="parTrans" cxnId="{7D207935-684A-41BB-8BD9-B5CF19716AB4}">
      <dgm:prSet/>
      <dgm:spPr/>
      <dgm:t>
        <a:bodyPr/>
        <a:lstStyle/>
        <a:p>
          <a:endParaRPr lang="en-US"/>
        </a:p>
      </dgm:t>
    </dgm:pt>
    <dgm:pt modelId="{982A73DE-A377-41DA-AAEF-F064F463B976}" type="sibTrans" cxnId="{7D207935-684A-41BB-8BD9-B5CF19716AB4}">
      <dgm:prSet/>
      <dgm:spPr/>
      <dgm:t>
        <a:bodyPr/>
        <a:lstStyle/>
        <a:p>
          <a:endParaRPr lang="en-US"/>
        </a:p>
      </dgm:t>
    </dgm:pt>
    <dgm:pt modelId="{D4AB1630-1E5D-4EA0-88EC-E06F8BBC4B83}">
      <dgm:prSet custT="1"/>
      <dgm:spPr/>
      <dgm:t>
        <a:bodyPr/>
        <a:lstStyle/>
        <a:p>
          <a:r>
            <a:rPr lang="en-US" sz="1600" dirty="0">
              <a:latin typeface="Neue Haas Grotesk Text Pro"/>
            </a:rPr>
            <a:t>Lev Kellendy</a:t>
          </a:r>
          <a:r>
            <a:rPr lang="en-US" sz="1600" dirty="0"/>
            <a:t> (Internship Program Director)</a:t>
          </a:r>
        </a:p>
      </dgm:t>
    </dgm:pt>
    <dgm:pt modelId="{63D6C998-96A7-4A89-BE6D-1C5ADB0045B7}" type="parTrans" cxnId="{6BE6C86C-818D-4263-8B7D-AD3CB64618A0}">
      <dgm:prSet/>
      <dgm:spPr/>
      <dgm:t>
        <a:bodyPr/>
        <a:lstStyle/>
        <a:p>
          <a:endParaRPr lang="en-US"/>
        </a:p>
      </dgm:t>
    </dgm:pt>
    <dgm:pt modelId="{1395652C-8071-4F76-9D61-8C8E4605F6C2}" type="sibTrans" cxnId="{6BE6C86C-818D-4263-8B7D-AD3CB64618A0}">
      <dgm:prSet/>
      <dgm:spPr/>
      <dgm:t>
        <a:bodyPr/>
        <a:lstStyle/>
        <a:p>
          <a:endParaRPr lang="en-US"/>
        </a:p>
      </dgm:t>
    </dgm:pt>
    <dgm:pt modelId="{8124C9FB-6FE4-44E6-850A-4B33066F0C05}">
      <dgm:prSet custT="1"/>
      <dgm:spPr/>
      <dgm:t>
        <a:bodyPr/>
        <a:lstStyle/>
        <a:p>
          <a:r>
            <a:rPr lang="en-US" sz="1600" dirty="0">
              <a:latin typeface="Neue Haas Grotesk Text Pro"/>
              <a:hlinkClick xmlns:r="http://schemas.openxmlformats.org/officeDocument/2006/relationships" r:id="rId1"/>
            </a:rPr>
            <a:t>levk</a:t>
          </a:r>
          <a:r>
            <a:rPr lang="en-US" sz="1600" dirty="0">
              <a:hlinkClick xmlns:r="http://schemas.openxmlformats.org/officeDocument/2006/relationships" r:id="rId1"/>
            </a:rPr>
            <a:t>@nwyouthcorps.org</a:t>
          </a:r>
          <a:r>
            <a:rPr lang="en-US" sz="1600" dirty="0"/>
            <a:t> </a:t>
          </a:r>
        </a:p>
      </dgm:t>
    </dgm:pt>
    <dgm:pt modelId="{5FF09550-B4DC-48F5-830C-B7159BF52F11}" type="parTrans" cxnId="{5718A77F-C9DE-4A1B-9F13-0905D379603F}">
      <dgm:prSet/>
      <dgm:spPr/>
      <dgm:t>
        <a:bodyPr/>
        <a:lstStyle/>
        <a:p>
          <a:endParaRPr lang="en-US"/>
        </a:p>
      </dgm:t>
    </dgm:pt>
    <dgm:pt modelId="{36986035-1E48-4B0A-9032-F1BC510E0D2F}" type="sibTrans" cxnId="{5718A77F-C9DE-4A1B-9F13-0905D379603F}">
      <dgm:prSet/>
      <dgm:spPr/>
      <dgm:t>
        <a:bodyPr/>
        <a:lstStyle/>
        <a:p>
          <a:endParaRPr lang="en-US"/>
        </a:p>
      </dgm:t>
    </dgm:pt>
    <dgm:pt modelId="{F7AC9399-6ABE-4C2F-BF5A-FED64EAD2A30}">
      <dgm:prSet custT="1"/>
      <dgm:spPr/>
      <dgm:t>
        <a:bodyPr/>
        <a:lstStyle/>
        <a:p>
          <a:r>
            <a:rPr lang="en-US" sz="1600" dirty="0"/>
            <a:t>Abi Snow (OR/WA Internship Program </a:t>
          </a:r>
          <a:r>
            <a:rPr lang="en-US" sz="1600" dirty="0">
              <a:latin typeface="Neue Haas Grotesk Text Pro"/>
            </a:rPr>
            <a:t>Coordinator</a:t>
          </a:r>
          <a:r>
            <a:rPr lang="en-US" sz="1600" dirty="0"/>
            <a:t>)</a:t>
          </a:r>
        </a:p>
      </dgm:t>
    </dgm:pt>
    <dgm:pt modelId="{C17D4EC7-1E86-4E80-9E36-D27FAAA203AA}" type="parTrans" cxnId="{DEF0F84F-D78E-4AAA-A0F5-C91D65706DA7}">
      <dgm:prSet/>
      <dgm:spPr/>
      <dgm:t>
        <a:bodyPr/>
        <a:lstStyle/>
        <a:p>
          <a:endParaRPr lang="en-US"/>
        </a:p>
      </dgm:t>
    </dgm:pt>
    <dgm:pt modelId="{F6C585E8-AFD9-44D6-934E-A4D1757A6043}" type="sibTrans" cxnId="{DEF0F84F-D78E-4AAA-A0F5-C91D65706DA7}">
      <dgm:prSet/>
      <dgm:spPr/>
      <dgm:t>
        <a:bodyPr/>
        <a:lstStyle/>
        <a:p>
          <a:endParaRPr lang="en-US"/>
        </a:p>
      </dgm:t>
    </dgm:pt>
    <dgm:pt modelId="{503CD507-06A4-48D4-BCEC-84268767944B}">
      <dgm:prSet custT="1"/>
      <dgm:spPr/>
      <dgm:t>
        <a:bodyPr/>
        <a:lstStyle/>
        <a:p>
          <a:r>
            <a:rPr lang="en-US" sz="1600" dirty="0">
              <a:hlinkClick xmlns:r="http://schemas.openxmlformats.org/officeDocument/2006/relationships" r:id="rId2"/>
            </a:rPr>
            <a:t>abigails@nwyouthcorps.org</a:t>
          </a:r>
          <a:endParaRPr lang="en-US" sz="1600" dirty="0"/>
        </a:p>
      </dgm:t>
    </dgm:pt>
    <dgm:pt modelId="{81AE9841-6B6B-4421-803C-2E7E7EEC2640}" type="parTrans" cxnId="{3DC2FBBA-F06A-4C5A-A952-B6C1922BE73B}">
      <dgm:prSet/>
      <dgm:spPr/>
      <dgm:t>
        <a:bodyPr/>
        <a:lstStyle/>
        <a:p>
          <a:endParaRPr lang="en-US"/>
        </a:p>
      </dgm:t>
    </dgm:pt>
    <dgm:pt modelId="{60C243B3-34E7-4B4C-A65C-F6D513E1EF8B}" type="sibTrans" cxnId="{3DC2FBBA-F06A-4C5A-A952-B6C1922BE73B}">
      <dgm:prSet/>
      <dgm:spPr/>
      <dgm:t>
        <a:bodyPr/>
        <a:lstStyle/>
        <a:p>
          <a:endParaRPr lang="en-US"/>
        </a:p>
      </dgm:t>
    </dgm:pt>
    <dgm:pt modelId="{5A593884-A2E9-438A-AC1B-83531EC31F98}">
      <dgm:prSet custT="1"/>
      <dgm:spPr/>
      <dgm:t>
        <a:bodyPr/>
        <a:lstStyle/>
        <a:p>
          <a:r>
            <a:rPr lang="en-US" sz="1600" dirty="0"/>
            <a:t>Matthew Schlegel (ID Internship Program Coordinator)</a:t>
          </a:r>
        </a:p>
      </dgm:t>
    </dgm:pt>
    <dgm:pt modelId="{3EB9EE76-6C70-4A20-9485-25B846D645E1}" type="parTrans" cxnId="{83C2D39B-BCA1-4FE7-B0DD-6F81F0212F58}">
      <dgm:prSet/>
      <dgm:spPr/>
      <dgm:t>
        <a:bodyPr/>
        <a:lstStyle/>
        <a:p>
          <a:endParaRPr lang="en-US"/>
        </a:p>
      </dgm:t>
    </dgm:pt>
    <dgm:pt modelId="{17704480-92BC-4450-BDB5-D649F2B8C6F4}" type="sibTrans" cxnId="{83C2D39B-BCA1-4FE7-B0DD-6F81F0212F58}">
      <dgm:prSet/>
      <dgm:spPr/>
      <dgm:t>
        <a:bodyPr/>
        <a:lstStyle/>
        <a:p>
          <a:endParaRPr lang="en-US"/>
        </a:p>
      </dgm:t>
    </dgm:pt>
    <dgm:pt modelId="{F5DAD485-6F12-40AC-AFDE-EF4B006DAD4E}">
      <dgm:prSet custT="1"/>
      <dgm:spPr/>
      <dgm:t>
        <a:bodyPr/>
        <a:lstStyle/>
        <a:p>
          <a:r>
            <a:rPr lang="en-US" sz="1600" dirty="0">
              <a:hlinkClick xmlns:r="http://schemas.openxmlformats.org/officeDocument/2006/relationships" r:id="rId3"/>
            </a:rPr>
            <a:t>matthews@idahocc.org</a:t>
          </a:r>
          <a:r>
            <a:rPr lang="en-US" sz="1600" dirty="0"/>
            <a:t>  </a:t>
          </a:r>
        </a:p>
      </dgm:t>
    </dgm:pt>
    <dgm:pt modelId="{7D3B088F-FBC0-4840-9A77-84EE20F99220}" type="parTrans" cxnId="{421499A2-E126-4A76-AB9A-D8121B09563D}">
      <dgm:prSet/>
      <dgm:spPr/>
      <dgm:t>
        <a:bodyPr/>
        <a:lstStyle/>
        <a:p>
          <a:endParaRPr lang="en-US"/>
        </a:p>
      </dgm:t>
    </dgm:pt>
    <dgm:pt modelId="{2488A040-0455-45BE-9DBD-B4730278AA50}" type="sibTrans" cxnId="{421499A2-E126-4A76-AB9A-D8121B09563D}">
      <dgm:prSet/>
      <dgm:spPr/>
      <dgm:t>
        <a:bodyPr/>
        <a:lstStyle/>
        <a:p>
          <a:endParaRPr lang="en-US"/>
        </a:p>
      </dgm:t>
    </dgm:pt>
    <dgm:pt modelId="{B2D07F49-4AED-408C-B797-FC588F6AC222}" type="pres">
      <dgm:prSet presAssocID="{9002C22B-A560-421A-A897-9E9CFAD527A8}" presName="linear" presStyleCnt="0">
        <dgm:presLayoutVars>
          <dgm:dir/>
          <dgm:animLvl val="lvl"/>
          <dgm:resizeHandles val="exact"/>
        </dgm:presLayoutVars>
      </dgm:prSet>
      <dgm:spPr/>
    </dgm:pt>
    <dgm:pt modelId="{2ED288DF-00E8-4FE8-B6D1-683CE2A311D7}" type="pres">
      <dgm:prSet presAssocID="{097DD9E1-EC31-4B52-A8C2-DECDE90FB6F4}" presName="parentLin" presStyleCnt="0"/>
      <dgm:spPr/>
    </dgm:pt>
    <dgm:pt modelId="{39F23FC6-AE29-4E22-9518-71A528E38BC0}" type="pres">
      <dgm:prSet presAssocID="{097DD9E1-EC31-4B52-A8C2-DECDE90FB6F4}" presName="parentLeftMargin" presStyleLbl="node1" presStyleIdx="0" presStyleCnt="3"/>
      <dgm:spPr/>
    </dgm:pt>
    <dgm:pt modelId="{6A96E94B-B51E-4D7D-9B81-376AE87AC7AF}" type="pres">
      <dgm:prSet presAssocID="{097DD9E1-EC31-4B52-A8C2-DECDE90FB6F4}" presName="parentText" presStyleLbl="node1" presStyleIdx="0" presStyleCnt="3" custScaleY="58990">
        <dgm:presLayoutVars>
          <dgm:chMax val="0"/>
          <dgm:bulletEnabled val="1"/>
        </dgm:presLayoutVars>
      </dgm:prSet>
      <dgm:spPr/>
    </dgm:pt>
    <dgm:pt modelId="{CBD9BF81-95DE-4240-B5E1-814EEC7D6945}" type="pres">
      <dgm:prSet presAssocID="{097DD9E1-EC31-4B52-A8C2-DECDE90FB6F4}" presName="negativeSpace" presStyleCnt="0"/>
      <dgm:spPr/>
    </dgm:pt>
    <dgm:pt modelId="{600989FA-FD88-4FE2-B116-A27528A59F8A}" type="pres">
      <dgm:prSet presAssocID="{097DD9E1-EC31-4B52-A8C2-DECDE90FB6F4}" presName="childText" presStyleLbl="conFgAcc1" presStyleIdx="0" presStyleCnt="3">
        <dgm:presLayoutVars>
          <dgm:bulletEnabled val="1"/>
        </dgm:presLayoutVars>
      </dgm:prSet>
      <dgm:spPr/>
    </dgm:pt>
    <dgm:pt modelId="{7AB9987A-031D-4176-8575-DACC74474A1B}" type="pres">
      <dgm:prSet presAssocID="{982A73DE-A377-41DA-AAEF-F064F463B976}" presName="spaceBetweenRectangles" presStyleCnt="0"/>
      <dgm:spPr/>
    </dgm:pt>
    <dgm:pt modelId="{BAA32CF5-E6DD-4E49-B879-FE9AA374D47F}" type="pres">
      <dgm:prSet presAssocID="{F7AC9399-6ABE-4C2F-BF5A-FED64EAD2A30}" presName="parentLin" presStyleCnt="0"/>
      <dgm:spPr/>
    </dgm:pt>
    <dgm:pt modelId="{66F2AC16-D0FD-4E3A-AC7B-21CEE6A7B5D7}" type="pres">
      <dgm:prSet presAssocID="{F7AC9399-6ABE-4C2F-BF5A-FED64EAD2A30}" presName="parentLeftMargin" presStyleLbl="node1" presStyleIdx="0" presStyleCnt="3"/>
      <dgm:spPr/>
    </dgm:pt>
    <dgm:pt modelId="{9A1B28A7-D568-4ADE-B71F-11B03A9EA7AE}" type="pres">
      <dgm:prSet presAssocID="{F7AC9399-6ABE-4C2F-BF5A-FED64EAD2A30}" presName="parentText" presStyleLbl="node1" presStyleIdx="1" presStyleCnt="3" custScaleY="52385">
        <dgm:presLayoutVars>
          <dgm:chMax val="0"/>
          <dgm:bulletEnabled val="1"/>
        </dgm:presLayoutVars>
      </dgm:prSet>
      <dgm:spPr/>
    </dgm:pt>
    <dgm:pt modelId="{D49E5897-91A4-4D87-AD33-DAFA46B78637}" type="pres">
      <dgm:prSet presAssocID="{F7AC9399-6ABE-4C2F-BF5A-FED64EAD2A30}" presName="negativeSpace" presStyleCnt="0"/>
      <dgm:spPr/>
    </dgm:pt>
    <dgm:pt modelId="{51596AA8-75E0-495B-8FAE-C7807D801DE0}" type="pres">
      <dgm:prSet presAssocID="{F7AC9399-6ABE-4C2F-BF5A-FED64EAD2A30}" presName="childText" presStyleLbl="conFgAcc1" presStyleIdx="1" presStyleCnt="3">
        <dgm:presLayoutVars>
          <dgm:bulletEnabled val="1"/>
        </dgm:presLayoutVars>
      </dgm:prSet>
      <dgm:spPr/>
    </dgm:pt>
    <dgm:pt modelId="{EFA5B009-27AD-46B0-B69F-9B92BEE8B621}" type="pres">
      <dgm:prSet presAssocID="{F6C585E8-AFD9-44D6-934E-A4D1757A6043}" presName="spaceBetweenRectangles" presStyleCnt="0"/>
      <dgm:spPr/>
    </dgm:pt>
    <dgm:pt modelId="{20FBC7C5-43DA-4DA3-A4FB-75142F28EADB}" type="pres">
      <dgm:prSet presAssocID="{5A593884-A2E9-438A-AC1B-83531EC31F98}" presName="parentLin" presStyleCnt="0"/>
      <dgm:spPr/>
    </dgm:pt>
    <dgm:pt modelId="{4A4F3C75-42EF-4AB3-A3EE-89DE3B72A18D}" type="pres">
      <dgm:prSet presAssocID="{5A593884-A2E9-438A-AC1B-83531EC31F98}" presName="parentLeftMargin" presStyleLbl="node1" presStyleIdx="1" presStyleCnt="3"/>
      <dgm:spPr/>
    </dgm:pt>
    <dgm:pt modelId="{D0C74861-2A11-4909-98B6-A3819A8D6CFC}" type="pres">
      <dgm:prSet presAssocID="{5A593884-A2E9-438A-AC1B-83531EC31F98}" presName="parentText" presStyleLbl="node1" presStyleIdx="2" presStyleCnt="3" custScaleY="60981">
        <dgm:presLayoutVars>
          <dgm:chMax val="0"/>
          <dgm:bulletEnabled val="1"/>
        </dgm:presLayoutVars>
      </dgm:prSet>
      <dgm:spPr/>
    </dgm:pt>
    <dgm:pt modelId="{B12764F2-02E5-4CB4-A50F-9FA0DFCE1520}" type="pres">
      <dgm:prSet presAssocID="{5A593884-A2E9-438A-AC1B-83531EC31F98}" presName="negativeSpace" presStyleCnt="0"/>
      <dgm:spPr/>
    </dgm:pt>
    <dgm:pt modelId="{DDC4A308-DA02-412A-972C-1AD0D7541CC0}" type="pres">
      <dgm:prSet presAssocID="{5A593884-A2E9-438A-AC1B-83531EC31F98}" presName="childText" presStyleLbl="conFgAcc1" presStyleIdx="2" presStyleCnt="3">
        <dgm:presLayoutVars>
          <dgm:bulletEnabled val="1"/>
        </dgm:presLayoutVars>
      </dgm:prSet>
      <dgm:spPr/>
    </dgm:pt>
  </dgm:ptLst>
  <dgm:cxnLst>
    <dgm:cxn modelId="{1D1AFC04-FE4D-467B-B848-6ADC6A82142E}" type="presOf" srcId="{8124C9FB-6FE4-44E6-850A-4B33066F0C05}" destId="{600989FA-FD88-4FE2-B116-A27528A59F8A}" srcOrd="0" destOrd="1" presId="urn:microsoft.com/office/officeart/2005/8/layout/list1"/>
    <dgm:cxn modelId="{4A50BD09-BC4B-4D89-8DAD-06E5ADFB2FB8}" type="presOf" srcId="{5A593884-A2E9-438A-AC1B-83531EC31F98}" destId="{4A4F3C75-42EF-4AB3-A3EE-89DE3B72A18D}" srcOrd="0" destOrd="0" presId="urn:microsoft.com/office/officeart/2005/8/layout/list1"/>
    <dgm:cxn modelId="{73463817-E2C9-464F-84B7-39410805B6A4}" type="presOf" srcId="{5A593884-A2E9-438A-AC1B-83531EC31F98}" destId="{D0C74861-2A11-4909-98B6-A3819A8D6CFC}" srcOrd="1" destOrd="0" presId="urn:microsoft.com/office/officeart/2005/8/layout/list1"/>
    <dgm:cxn modelId="{7D207935-684A-41BB-8BD9-B5CF19716AB4}" srcId="{9002C22B-A560-421A-A897-9E9CFAD527A8}" destId="{097DD9E1-EC31-4B52-A8C2-DECDE90FB6F4}" srcOrd="0" destOrd="0" parTransId="{A709ED6C-4A9C-41E1-87F6-831A976BCBBB}" sibTransId="{982A73DE-A377-41DA-AAEF-F064F463B976}"/>
    <dgm:cxn modelId="{59E6A338-2AFF-4ABE-9985-9B372D2AC6AF}" type="presOf" srcId="{D4AB1630-1E5D-4EA0-88EC-E06F8BBC4B83}" destId="{600989FA-FD88-4FE2-B116-A27528A59F8A}" srcOrd="0" destOrd="0" presId="urn:microsoft.com/office/officeart/2005/8/layout/list1"/>
    <dgm:cxn modelId="{61F4DB45-A751-48CA-A91B-50621EBAC491}" type="presOf" srcId="{9002C22B-A560-421A-A897-9E9CFAD527A8}" destId="{B2D07F49-4AED-408C-B797-FC588F6AC222}" srcOrd="0" destOrd="0" presId="urn:microsoft.com/office/officeart/2005/8/layout/list1"/>
    <dgm:cxn modelId="{DE6BA549-B1AD-4E35-8AC3-CBCE1AD3392C}" type="presOf" srcId="{F7AC9399-6ABE-4C2F-BF5A-FED64EAD2A30}" destId="{9A1B28A7-D568-4ADE-B71F-11B03A9EA7AE}" srcOrd="1" destOrd="0" presId="urn:microsoft.com/office/officeart/2005/8/layout/list1"/>
    <dgm:cxn modelId="{6BE6C86C-818D-4263-8B7D-AD3CB64618A0}" srcId="{097DD9E1-EC31-4B52-A8C2-DECDE90FB6F4}" destId="{D4AB1630-1E5D-4EA0-88EC-E06F8BBC4B83}" srcOrd="0" destOrd="0" parTransId="{63D6C998-96A7-4A89-BE6D-1C5ADB0045B7}" sibTransId="{1395652C-8071-4F76-9D61-8C8E4605F6C2}"/>
    <dgm:cxn modelId="{DEF0F84F-D78E-4AAA-A0F5-C91D65706DA7}" srcId="{9002C22B-A560-421A-A897-9E9CFAD527A8}" destId="{F7AC9399-6ABE-4C2F-BF5A-FED64EAD2A30}" srcOrd="1" destOrd="0" parTransId="{C17D4EC7-1E86-4E80-9E36-D27FAAA203AA}" sibTransId="{F6C585E8-AFD9-44D6-934E-A4D1757A6043}"/>
    <dgm:cxn modelId="{054EEA56-45E9-4F94-8722-BE3BC02714BB}" type="presOf" srcId="{097DD9E1-EC31-4B52-A8C2-DECDE90FB6F4}" destId="{39F23FC6-AE29-4E22-9518-71A528E38BC0}" srcOrd="0" destOrd="0" presId="urn:microsoft.com/office/officeart/2005/8/layout/list1"/>
    <dgm:cxn modelId="{5718A77F-C9DE-4A1B-9F13-0905D379603F}" srcId="{D4AB1630-1E5D-4EA0-88EC-E06F8BBC4B83}" destId="{8124C9FB-6FE4-44E6-850A-4B33066F0C05}" srcOrd="0" destOrd="0" parTransId="{5FF09550-B4DC-48F5-830C-B7159BF52F11}" sibTransId="{36986035-1E48-4B0A-9032-F1BC510E0D2F}"/>
    <dgm:cxn modelId="{83C2D39B-BCA1-4FE7-B0DD-6F81F0212F58}" srcId="{9002C22B-A560-421A-A897-9E9CFAD527A8}" destId="{5A593884-A2E9-438A-AC1B-83531EC31F98}" srcOrd="2" destOrd="0" parTransId="{3EB9EE76-6C70-4A20-9485-25B846D645E1}" sibTransId="{17704480-92BC-4450-BDB5-D649F2B8C6F4}"/>
    <dgm:cxn modelId="{2850289C-7E16-4B4D-8966-71DE2BB3B0D4}" type="presOf" srcId="{097DD9E1-EC31-4B52-A8C2-DECDE90FB6F4}" destId="{6A96E94B-B51E-4D7D-9B81-376AE87AC7AF}" srcOrd="1" destOrd="0" presId="urn:microsoft.com/office/officeart/2005/8/layout/list1"/>
    <dgm:cxn modelId="{D49A58A0-E673-4BEE-8C64-0F105261319A}" type="presOf" srcId="{F7AC9399-6ABE-4C2F-BF5A-FED64EAD2A30}" destId="{66F2AC16-D0FD-4E3A-AC7B-21CEE6A7B5D7}" srcOrd="0" destOrd="0" presId="urn:microsoft.com/office/officeart/2005/8/layout/list1"/>
    <dgm:cxn modelId="{421499A2-E126-4A76-AB9A-D8121B09563D}" srcId="{5A593884-A2E9-438A-AC1B-83531EC31F98}" destId="{F5DAD485-6F12-40AC-AFDE-EF4B006DAD4E}" srcOrd="0" destOrd="0" parTransId="{7D3B088F-FBC0-4840-9A77-84EE20F99220}" sibTransId="{2488A040-0455-45BE-9DBD-B4730278AA50}"/>
    <dgm:cxn modelId="{9F7D1EA8-9241-40E3-82C7-2D3B3AA8A9F8}" type="presOf" srcId="{F5DAD485-6F12-40AC-AFDE-EF4B006DAD4E}" destId="{DDC4A308-DA02-412A-972C-1AD0D7541CC0}" srcOrd="0" destOrd="0" presId="urn:microsoft.com/office/officeart/2005/8/layout/list1"/>
    <dgm:cxn modelId="{3DC2FBBA-F06A-4C5A-A952-B6C1922BE73B}" srcId="{F7AC9399-6ABE-4C2F-BF5A-FED64EAD2A30}" destId="{503CD507-06A4-48D4-BCEC-84268767944B}" srcOrd="0" destOrd="0" parTransId="{81AE9841-6B6B-4421-803C-2E7E7EEC2640}" sibTransId="{60C243B3-34E7-4B4C-A65C-F6D513E1EF8B}"/>
    <dgm:cxn modelId="{E15F32DA-3372-4340-9C67-4B3D2F32EE91}" type="presOf" srcId="{503CD507-06A4-48D4-BCEC-84268767944B}" destId="{51596AA8-75E0-495B-8FAE-C7807D801DE0}" srcOrd="0" destOrd="0" presId="urn:microsoft.com/office/officeart/2005/8/layout/list1"/>
    <dgm:cxn modelId="{B6A693DD-24F8-4DA2-BA1A-64F150C03568}" type="presParOf" srcId="{B2D07F49-4AED-408C-B797-FC588F6AC222}" destId="{2ED288DF-00E8-4FE8-B6D1-683CE2A311D7}" srcOrd="0" destOrd="0" presId="urn:microsoft.com/office/officeart/2005/8/layout/list1"/>
    <dgm:cxn modelId="{56403944-5899-45E9-82AF-50228F65FD36}" type="presParOf" srcId="{2ED288DF-00E8-4FE8-B6D1-683CE2A311D7}" destId="{39F23FC6-AE29-4E22-9518-71A528E38BC0}" srcOrd="0" destOrd="0" presId="urn:microsoft.com/office/officeart/2005/8/layout/list1"/>
    <dgm:cxn modelId="{A5B704E9-801C-496A-AE86-D2F5539835B9}" type="presParOf" srcId="{2ED288DF-00E8-4FE8-B6D1-683CE2A311D7}" destId="{6A96E94B-B51E-4D7D-9B81-376AE87AC7AF}" srcOrd="1" destOrd="0" presId="urn:microsoft.com/office/officeart/2005/8/layout/list1"/>
    <dgm:cxn modelId="{1AA2C9D0-6FB4-4AFD-A2C9-3D82F8E89D68}" type="presParOf" srcId="{B2D07F49-4AED-408C-B797-FC588F6AC222}" destId="{CBD9BF81-95DE-4240-B5E1-814EEC7D6945}" srcOrd="1" destOrd="0" presId="urn:microsoft.com/office/officeart/2005/8/layout/list1"/>
    <dgm:cxn modelId="{3C546FCD-FAA1-4F85-9344-16D97E15BD35}" type="presParOf" srcId="{B2D07F49-4AED-408C-B797-FC588F6AC222}" destId="{600989FA-FD88-4FE2-B116-A27528A59F8A}" srcOrd="2" destOrd="0" presId="urn:microsoft.com/office/officeart/2005/8/layout/list1"/>
    <dgm:cxn modelId="{659F222B-ECDC-422B-9998-576A062C4230}" type="presParOf" srcId="{B2D07F49-4AED-408C-B797-FC588F6AC222}" destId="{7AB9987A-031D-4176-8575-DACC74474A1B}" srcOrd="3" destOrd="0" presId="urn:microsoft.com/office/officeart/2005/8/layout/list1"/>
    <dgm:cxn modelId="{D7DBA46D-A2EA-4B56-B98F-ECD23CC53E0A}" type="presParOf" srcId="{B2D07F49-4AED-408C-B797-FC588F6AC222}" destId="{BAA32CF5-E6DD-4E49-B879-FE9AA374D47F}" srcOrd="4" destOrd="0" presId="urn:microsoft.com/office/officeart/2005/8/layout/list1"/>
    <dgm:cxn modelId="{0510D0C3-A5CE-4273-A172-BEFBB64866CE}" type="presParOf" srcId="{BAA32CF5-E6DD-4E49-B879-FE9AA374D47F}" destId="{66F2AC16-D0FD-4E3A-AC7B-21CEE6A7B5D7}" srcOrd="0" destOrd="0" presId="urn:microsoft.com/office/officeart/2005/8/layout/list1"/>
    <dgm:cxn modelId="{5CBEC4FB-A756-44D2-86BA-477908AAFBFC}" type="presParOf" srcId="{BAA32CF5-E6DD-4E49-B879-FE9AA374D47F}" destId="{9A1B28A7-D568-4ADE-B71F-11B03A9EA7AE}" srcOrd="1" destOrd="0" presId="urn:microsoft.com/office/officeart/2005/8/layout/list1"/>
    <dgm:cxn modelId="{EA8163BF-3AC2-4282-A0E7-18AA03A20E88}" type="presParOf" srcId="{B2D07F49-4AED-408C-B797-FC588F6AC222}" destId="{D49E5897-91A4-4D87-AD33-DAFA46B78637}" srcOrd="5" destOrd="0" presId="urn:microsoft.com/office/officeart/2005/8/layout/list1"/>
    <dgm:cxn modelId="{5D2C1B4C-27E5-4E5D-B781-33CC48754919}" type="presParOf" srcId="{B2D07F49-4AED-408C-B797-FC588F6AC222}" destId="{51596AA8-75E0-495B-8FAE-C7807D801DE0}" srcOrd="6" destOrd="0" presId="urn:microsoft.com/office/officeart/2005/8/layout/list1"/>
    <dgm:cxn modelId="{517FA2E2-D1B8-42B6-B09D-BE18B3E9E232}" type="presParOf" srcId="{B2D07F49-4AED-408C-B797-FC588F6AC222}" destId="{EFA5B009-27AD-46B0-B69F-9B92BEE8B621}" srcOrd="7" destOrd="0" presId="urn:microsoft.com/office/officeart/2005/8/layout/list1"/>
    <dgm:cxn modelId="{7CBADA1B-E271-4979-B10C-2474B3E960E6}" type="presParOf" srcId="{B2D07F49-4AED-408C-B797-FC588F6AC222}" destId="{20FBC7C5-43DA-4DA3-A4FB-75142F28EADB}" srcOrd="8" destOrd="0" presId="urn:microsoft.com/office/officeart/2005/8/layout/list1"/>
    <dgm:cxn modelId="{F2ACF9F2-C4AE-4204-9668-E14FB41E5CA4}" type="presParOf" srcId="{20FBC7C5-43DA-4DA3-A4FB-75142F28EADB}" destId="{4A4F3C75-42EF-4AB3-A3EE-89DE3B72A18D}" srcOrd="0" destOrd="0" presId="urn:microsoft.com/office/officeart/2005/8/layout/list1"/>
    <dgm:cxn modelId="{AD86A945-E035-4BF5-A5B4-32CB559286CD}" type="presParOf" srcId="{20FBC7C5-43DA-4DA3-A4FB-75142F28EADB}" destId="{D0C74861-2A11-4909-98B6-A3819A8D6CFC}" srcOrd="1" destOrd="0" presId="urn:microsoft.com/office/officeart/2005/8/layout/list1"/>
    <dgm:cxn modelId="{B4EA7E21-1FAB-447D-8B97-5786C8D56D3D}" type="presParOf" srcId="{B2D07F49-4AED-408C-B797-FC588F6AC222}" destId="{B12764F2-02E5-4CB4-A50F-9FA0DFCE1520}" srcOrd="9" destOrd="0" presId="urn:microsoft.com/office/officeart/2005/8/layout/list1"/>
    <dgm:cxn modelId="{5E4C8FCD-0C40-4792-B156-1BE5B45879DD}" type="presParOf" srcId="{B2D07F49-4AED-408C-B797-FC588F6AC222}" destId="{DDC4A308-DA02-412A-972C-1AD0D7541C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B282-785E-411C-A906-FD27538A5C97}">
      <dsp:nvSpPr>
        <dsp:cNvPr id="0" name=""/>
        <dsp:cNvSpPr/>
      </dsp:nvSpPr>
      <dsp:spPr>
        <a:xfrm>
          <a:off x="0" y="4301982"/>
          <a:ext cx="6096000" cy="14120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Neue Haas Grotesk Text Pro"/>
            </a:rPr>
            <a:t>The</a:t>
          </a:r>
          <a:r>
            <a:rPr lang="en-US" sz="2700" kern="1200" dirty="0"/>
            <a:t> presentation slides will be sent to your email after this webinar</a:t>
          </a:r>
        </a:p>
      </dsp:txBody>
      <dsp:txXfrm>
        <a:off x="0" y="4301982"/>
        <a:ext cx="6096000" cy="1412006"/>
      </dsp:txXfrm>
    </dsp:sp>
    <dsp:sp modelId="{8AB76BEF-CE65-424B-9D2F-811EFA7E0C3A}">
      <dsp:nvSpPr>
        <dsp:cNvPr id="0" name=""/>
        <dsp:cNvSpPr/>
      </dsp:nvSpPr>
      <dsp:spPr>
        <a:xfrm rot="10800000">
          <a:off x="0" y="2151496"/>
          <a:ext cx="6096000" cy="2171666"/>
        </a:xfrm>
        <a:prstGeom prst="upArrowCallout">
          <a:avLst/>
        </a:prstGeom>
        <a:solidFill>
          <a:schemeClr val="accent2">
            <a:hueOff val="-7974219"/>
            <a:satOff val="8708"/>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The intention of this meeting</a:t>
          </a:r>
        </a:p>
      </dsp:txBody>
      <dsp:txXfrm rot="10800000">
        <a:off x="0" y="2151496"/>
        <a:ext cx="6096000" cy="1411083"/>
      </dsp:txXfrm>
    </dsp:sp>
    <dsp:sp modelId="{7C6468D4-EE46-4B98-9B07-DD17BC9D3546}">
      <dsp:nvSpPr>
        <dsp:cNvPr id="0" name=""/>
        <dsp:cNvSpPr/>
      </dsp:nvSpPr>
      <dsp:spPr>
        <a:xfrm rot="10800000">
          <a:off x="0" y="1010"/>
          <a:ext cx="6096000" cy="2171666"/>
        </a:xfrm>
        <a:prstGeom prst="upArrowCallou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The team</a:t>
          </a:r>
        </a:p>
      </dsp:txBody>
      <dsp:txXfrm rot="10800000">
        <a:off x="0" y="1010"/>
        <a:ext cx="6096000" cy="141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527D-43D7-49ED-8C55-170E9DF47802}">
      <dsp:nvSpPr>
        <dsp:cNvPr id="0" name=""/>
        <dsp:cNvSpPr/>
      </dsp:nvSpPr>
      <dsp:spPr>
        <a:xfrm>
          <a:off x="1038225" y="0"/>
          <a:ext cx="6086475" cy="608647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99264-B918-418E-ABDD-24008420EB93}">
      <dsp:nvSpPr>
        <dsp:cNvPr id="0" name=""/>
        <dsp:cNvSpPr/>
      </dsp:nvSpPr>
      <dsp:spPr>
        <a:xfrm>
          <a:off x="1616440" y="578215"/>
          <a:ext cx="2373725" cy="23737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If a sexual harassment or discrimination situation occurs</a:t>
          </a:r>
        </a:p>
      </dsp:txBody>
      <dsp:txXfrm>
        <a:off x="1732316" y="694091"/>
        <a:ext cx="2141973" cy="2141973"/>
      </dsp:txXfrm>
    </dsp:sp>
    <dsp:sp modelId="{353B3786-AF42-46CF-A60B-F475F83A9C23}">
      <dsp:nvSpPr>
        <dsp:cNvPr id="0" name=""/>
        <dsp:cNvSpPr/>
      </dsp:nvSpPr>
      <dsp:spPr>
        <a:xfrm>
          <a:off x="4172759" y="578215"/>
          <a:ext cx="2373725" cy="23737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If you are injured in the workplace </a:t>
          </a:r>
        </a:p>
      </dsp:txBody>
      <dsp:txXfrm>
        <a:off x="4288635" y="694091"/>
        <a:ext cx="2141973" cy="2141973"/>
      </dsp:txXfrm>
    </dsp:sp>
    <dsp:sp modelId="{A29A0AA1-FCFE-4367-B275-371D18885C1D}">
      <dsp:nvSpPr>
        <dsp:cNvPr id="0" name=""/>
        <dsp:cNvSpPr/>
      </dsp:nvSpPr>
      <dsp:spPr>
        <a:xfrm>
          <a:off x="1616440" y="3134534"/>
          <a:ext cx="2373725" cy="23737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If a personal emergency arises and you need to take time off</a:t>
          </a:r>
        </a:p>
      </dsp:txBody>
      <dsp:txXfrm>
        <a:off x="1732316" y="3250410"/>
        <a:ext cx="2141973" cy="2141973"/>
      </dsp:txXfrm>
    </dsp:sp>
    <dsp:sp modelId="{69BA5C54-E8ED-4F1F-B52B-7AB862A99C06}">
      <dsp:nvSpPr>
        <dsp:cNvPr id="0" name=""/>
        <dsp:cNvSpPr/>
      </dsp:nvSpPr>
      <dsp:spPr>
        <a:xfrm>
          <a:off x="4172759" y="3134534"/>
          <a:ext cx="2373725" cy="23737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If there is a change in site supervisor</a:t>
          </a:r>
        </a:p>
      </dsp:txBody>
      <dsp:txXfrm>
        <a:off x="4288635" y="3250410"/>
        <a:ext cx="2141973" cy="2141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367AE-EDE0-43AC-8CA0-2B88C7A69FD2}">
      <dsp:nvSpPr>
        <dsp:cNvPr id="0" name=""/>
        <dsp:cNvSpPr/>
      </dsp:nvSpPr>
      <dsp:spPr>
        <a:xfrm>
          <a:off x="0" y="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Follow USFS emergency procedures</a:t>
          </a:r>
        </a:p>
      </dsp:txBody>
      <dsp:txXfrm>
        <a:off x="25905" y="25905"/>
        <a:ext cx="5780495" cy="832666"/>
      </dsp:txXfrm>
    </dsp:sp>
    <dsp:sp modelId="{05210E0F-4384-402E-BFCB-032364558D63}">
      <dsp:nvSpPr>
        <dsp:cNvPr id="0" name=""/>
        <dsp:cNvSpPr/>
      </dsp:nvSpPr>
      <dsp:spPr>
        <a:xfrm>
          <a:off x="510659" y="100732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Notify NYC Program Coordinator as soon as possible</a:t>
          </a:r>
        </a:p>
      </dsp:txBody>
      <dsp:txXfrm>
        <a:off x="536564" y="1033225"/>
        <a:ext cx="5701017" cy="832666"/>
      </dsp:txXfrm>
    </dsp:sp>
    <dsp:sp modelId="{918C7829-FE15-4A31-BBCE-F86CB544CEA1}">
      <dsp:nvSpPr>
        <dsp:cNvPr id="0" name=""/>
        <dsp:cNvSpPr/>
      </dsp:nvSpPr>
      <dsp:spPr>
        <a:xfrm>
          <a:off x="1021319" y="201464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For on-going or unresolved emergencies </a:t>
          </a:r>
          <a:r>
            <a:rPr lang="en-US" sz="1600" b="1" kern="1200" dirty="0"/>
            <a:t>after business hours</a:t>
          </a:r>
          <a:r>
            <a:rPr lang="en-US" sz="1600" kern="1200" dirty="0"/>
            <a:t>, </a:t>
          </a:r>
          <a:r>
            <a:rPr lang="en-US" sz="1600" b="1" kern="1200" dirty="0"/>
            <a:t>please call the </a:t>
          </a:r>
          <a:r>
            <a:rPr lang="en-US" sz="1600" b="1" kern="1200" dirty="0">
              <a:solidFill>
                <a:srgbClr val="FFC000"/>
              </a:solidFill>
            </a:rPr>
            <a:t>NYC emergency phone @ </a:t>
          </a:r>
          <a:r>
            <a:rPr lang="en-US" sz="1600" b="1" i="0" kern="1200" dirty="0">
              <a:solidFill>
                <a:srgbClr val="FFC000"/>
              </a:solidFill>
            </a:rPr>
            <a:t>(541) 968-6520</a:t>
          </a:r>
          <a:endParaRPr lang="en-US" sz="1600" b="1" kern="1200" dirty="0">
            <a:solidFill>
              <a:srgbClr val="FFC000"/>
            </a:solidFill>
          </a:endParaRPr>
        </a:p>
      </dsp:txBody>
      <dsp:txXfrm>
        <a:off x="1047224" y="2040545"/>
        <a:ext cx="5701017" cy="832666"/>
      </dsp:txXfrm>
    </dsp:sp>
    <dsp:sp modelId="{E8CC5496-03FE-49C4-8B6E-9E1453B04747}">
      <dsp:nvSpPr>
        <dsp:cNvPr id="0" name=""/>
        <dsp:cNvSpPr/>
      </dsp:nvSpPr>
      <dsp:spPr>
        <a:xfrm>
          <a:off x="1531978" y="302196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Complete and return Worker's Compensation/Incident Reporting form as appropriate within 24 hours</a:t>
          </a:r>
        </a:p>
      </dsp:txBody>
      <dsp:txXfrm>
        <a:off x="1557883" y="3047865"/>
        <a:ext cx="5701017" cy="832666"/>
      </dsp:txXfrm>
    </dsp:sp>
    <dsp:sp modelId="{948F6FC9-03E1-48F7-906D-330D6E8CE943}">
      <dsp:nvSpPr>
        <dsp:cNvPr id="0" name=""/>
        <dsp:cNvSpPr/>
      </dsp:nvSpPr>
      <dsp:spPr>
        <a:xfrm>
          <a:off x="2042638" y="402928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Important forms and the E phone number are located on the private link given out in onboarding emails, please bookmark this for future use as it is not a public page! </a:t>
          </a:r>
        </a:p>
      </dsp:txBody>
      <dsp:txXfrm>
        <a:off x="2068543" y="4055185"/>
        <a:ext cx="5701017" cy="832666"/>
      </dsp:txXfrm>
    </dsp:sp>
    <dsp:sp modelId="{48DE9FB2-300C-4E2A-A3A2-F7139B68EDF9}">
      <dsp:nvSpPr>
        <dsp:cNvPr id="0" name=""/>
        <dsp:cNvSpPr/>
      </dsp:nvSpPr>
      <dsp:spPr>
        <a:xfrm>
          <a:off x="6263487" y="646159"/>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392842" y="646159"/>
        <a:ext cx="316199" cy="432619"/>
      </dsp:txXfrm>
    </dsp:sp>
    <dsp:sp modelId="{A2A6CC2B-2E4D-41E2-804A-795855C12011}">
      <dsp:nvSpPr>
        <dsp:cNvPr id="0" name=""/>
        <dsp:cNvSpPr/>
      </dsp:nvSpPr>
      <dsp:spPr>
        <a:xfrm>
          <a:off x="6774146" y="1653479"/>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903501" y="1653479"/>
        <a:ext cx="316199" cy="432619"/>
      </dsp:txXfrm>
    </dsp:sp>
    <dsp:sp modelId="{0A0C1A4A-6893-4462-A06C-0A8529E893DF}">
      <dsp:nvSpPr>
        <dsp:cNvPr id="0" name=""/>
        <dsp:cNvSpPr/>
      </dsp:nvSpPr>
      <dsp:spPr>
        <a:xfrm>
          <a:off x="7284806" y="2646058"/>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414161" y="2646058"/>
        <a:ext cx="316199" cy="432619"/>
      </dsp:txXfrm>
    </dsp:sp>
    <dsp:sp modelId="{1324B6DC-BFE8-40E5-BA5C-30FF6287570F}">
      <dsp:nvSpPr>
        <dsp:cNvPr id="0" name=""/>
        <dsp:cNvSpPr/>
      </dsp:nvSpPr>
      <dsp:spPr>
        <a:xfrm>
          <a:off x="7795465" y="3663205"/>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924820" y="3663205"/>
        <a:ext cx="316199" cy="432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BA7FE-BFAE-418F-920A-FE43BC2996E2}">
      <dsp:nvSpPr>
        <dsp:cNvPr id="0" name=""/>
        <dsp:cNvSpPr/>
      </dsp:nvSpPr>
      <dsp:spPr>
        <a:xfrm>
          <a:off x="0" y="5392"/>
          <a:ext cx="11137692" cy="784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203C5-20B9-4F59-AAA9-330CDB71BA32}">
      <dsp:nvSpPr>
        <dsp:cNvPr id="0" name=""/>
        <dsp:cNvSpPr/>
      </dsp:nvSpPr>
      <dsp:spPr>
        <a:xfrm>
          <a:off x="237354" y="181937"/>
          <a:ext cx="431974" cy="431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73C03-FA47-4807-84C5-E84E2D474453}">
      <dsp:nvSpPr>
        <dsp:cNvPr id="0" name=""/>
        <dsp:cNvSpPr/>
      </dsp:nvSpPr>
      <dsp:spPr>
        <a:xfrm>
          <a:off x="906683" y="5392"/>
          <a:ext cx="10217045"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Average of 40 hours per week </a:t>
          </a:r>
        </a:p>
        <a:p>
          <a:pPr marL="0" lvl="0" indent="0" algn="l" defTabSz="800100">
            <a:lnSpc>
              <a:spcPct val="100000"/>
            </a:lnSpc>
            <a:spcBef>
              <a:spcPct val="0"/>
            </a:spcBef>
            <a:spcAft>
              <a:spcPct val="35000"/>
            </a:spcAft>
            <a:buNone/>
          </a:pPr>
          <a:r>
            <a:rPr lang="en-US" sz="1800" kern="1200" dirty="0"/>
            <a:t>Observe all Federal holidays</a:t>
          </a:r>
        </a:p>
      </dsp:txBody>
      <dsp:txXfrm>
        <a:off x="906683" y="5392"/>
        <a:ext cx="10217045" cy="809162"/>
      </dsp:txXfrm>
    </dsp:sp>
    <dsp:sp modelId="{3ED009F8-7466-409A-8F38-5263BE071E06}">
      <dsp:nvSpPr>
        <dsp:cNvPr id="0" name=""/>
        <dsp:cNvSpPr/>
      </dsp:nvSpPr>
      <dsp:spPr>
        <a:xfrm>
          <a:off x="0" y="1016845"/>
          <a:ext cx="11137692" cy="784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6602E-FFEA-4331-8DD5-F25B5048BF31}">
      <dsp:nvSpPr>
        <dsp:cNvPr id="0" name=""/>
        <dsp:cNvSpPr/>
      </dsp:nvSpPr>
      <dsp:spPr>
        <a:xfrm>
          <a:off x="237354" y="1193389"/>
          <a:ext cx="431974" cy="431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96C4F-35E6-4E0B-BE92-57C8374E486C}">
      <dsp:nvSpPr>
        <dsp:cNvPr id="0" name=""/>
        <dsp:cNvSpPr/>
      </dsp:nvSpPr>
      <dsp:spPr>
        <a:xfrm>
          <a:off x="906683" y="1016845"/>
          <a:ext cx="10217045"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Coordinate making up sick days and or days off</a:t>
          </a:r>
        </a:p>
      </dsp:txBody>
      <dsp:txXfrm>
        <a:off x="906683" y="1016845"/>
        <a:ext cx="10217045" cy="809162"/>
      </dsp:txXfrm>
    </dsp:sp>
    <dsp:sp modelId="{DE7F87DF-EC99-4856-B313-134C6D371896}">
      <dsp:nvSpPr>
        <dsp:cNvPr id="0" name=""/>
        <dsp:cNvSpPr/>
      </dsp:nvSpPr>
      <dsp:spPr>
        <a:xfrm>
          <a:off x="0" y="2028298"/>
          <a:ext cx="11137692" cy="784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B2C85-6090-4708-81C6-8BF0AE069521}">
      <dsp:nvSpPr>
        <dsp:cNvPr id="0" name=""/>
        <dsp:cNvSpPr/>
      </dsp:nvSpPr>
      <dsp:spPr>
        <a:xfrm>
          <a:off x="237354" y="2204842"/>
          <a:ext cx="431974" cy="431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D1336-2C53-4C3C-8300-6C88A7FC867B}">
      <dsp:nvSpPr>
        <dsp:cNvPr id="0" name=""/>
        <dsp:cNvSpPr/>
      </dsp:nvSpPr>
      <dsp:spPr>
        <a:xfrm>
          <a:off x="906683" y="2028298"/>
          <a:ext cx="10217045"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PTO - 80 hours of leave/12 months of service are provided</a:t>
          </a:r>
        </a:p>
      </dsp:txBody>
      <dsp:txXfrm>
        <a:off x="906683" y="2028298"/>
        <a:ext cx="10217045" cy="809162"/>
      </dsp:txXfrm>
    </dsp:sp>
    <dsp:sp modelId="{6559267C-9B76-42B7-95FF-AF47F4EFB4EF}">
      <dsp:nvSpPr>
        <dsp:cNvPr id="0" name=""/>
        <dsp:cNvSpPr/>
      </dsp:nvSpPr>
      <dsp:spPr>
        <a:xfrm>
          <a:off x="0" y="3067617"/>
          <a:ext cx="11137692" cy="13772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EC42E1-BA47-4CE7-AA64-672A4FAFA234}">
      <dsp:nvSpPr>
        <dsp:cNvPr id="0" name=""/>
        <dsp:cNvSpPr/>
      </dsp:nvSpPr>
      <dsp:spPr>
        <a:xfrm>
          <a:off x="237354" y="3540477"/>
          <a:ext cx="431974" cy="431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DB193-6B77-4C05-9E49-92313508FF6D}">
      <dsp:nvSpPr>
        <dsp:cNvPr id="0" name=""/>
        <dsp:cNvSpPr/>
      </dsp:nvSpPr>
      <dsp:spPr>
        <a:xfrm>
          <a:off x="784191" y="3363933"/>
          <a:ext cx="5856376"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Absences outside of PTO (unpaid) must be approved by your supervisor and NYC must be notified prior to the absence</a:t>
          </a:r>
        </a:p>
      </dsp:txBody>
      <dsp:txXfrm>
        <a:off x="784191" y="3363933"/>
        <a:ext cx="5856376" cy="809162"/>
      </dsp:txXfrm>
    </dsp:sp>
    <dsp:sp modelId="{5CC3F386-92CB-4BE4-9848-A6019F19A82F}">
      <dsp:nvSpPr>
        <dsp:cNvPr id="0" name=""/>
        <dsp:cNvSpPr/>
      </dsp:nvSpPr>
      <dsp:spPr>
        <a:xfrm>
          <a:off x="6786488" y="3039750"/>
          <a:ext cx="4099003" cy="145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622300">
            <a:lnSpc>
              <a:spcPct val="100000"/>
            </a:lnSpc>
            <a:spcBef>
              <a:spcPct val="0"/>
            </a:spcBef>
            <a:spcAft>
              <a:spcPct val="35000"/>
            </a:spcAft>
            <a:buNone/>
          </a:pPr>
          <a:r>
            <a:rPr lang="en-US" sz="1400" kern="1200" dirty="0"/>
            <a:t>Unpaid absences will result in a prorated or paused stipend</a:t>
          </a:r>
        </a:p>
      </dsp:txBody>
      <dsp:txXfrm>
        <a:off x="6786488" y="3039750"/>
        <a:ext cx="4099003" cy="1457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72059-D4BA-4F82-848F-F2E7BD46D389}">
      <dsp:nvSpPr>
        <dsp:cNvPr id="0" name=""/>
        <dsp:cNvSpPr/>
      </dsp:nvSpPr>
      <dsp:spPr>
        <a:xfrm>
          <a:off x="0" y="453721"/>
          <a:ext cx="9599851"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A8E0E-33E5-4917-9131-01207D917381}">
      <dsp:nvSpPr>
        <dsp:cNvPr id="0" name=""/>
        <dsp:cNvSpPr/>
      </dsp:nvSpPr>
      <dsp:spPr>
        <a:xfrm>
          <a:off x="479992" y="217561"/>
          <a:ext cx="6719895"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a:t>Must be pre-approved by supervisor via email</a:t>
          </a:r>
        </a:p>
      </dsp:txBody>
      <dsp:txXfrm>
        <a:off x="503049" y="240618"/>
        <a:ext cx="6673781" cy="426206"/>
      </dsp:txXfrm>
    </dsp:sp>
    <dsp:sp modelId="{6BF8A6F4-FF2B-431D-8145-61D8037352FB}">
      <dsp:nvSpPr>
        <dsp:cNvPr id="0" name=""/>
        <dsp:cNvSpPr/>
      </dsp:nvSpPr>
      <dsp:spPr>
        <a:xfrm>
          <a:off x="0" y="1179481"/>
          <a:ext cx="9599851" cy="403200"/>
        </a:xfrm>
        <a:prstGeom prst="rect">
          <a:avLst/>
        </a:prstGeom>
        <a:solidFill>
          <a:schemeClr val="lt1">
            <a:alpha val="90000"/>
            <a:hueOff val="0"/>
            <a:satOff val="0"/>
            <a:lumOff val="0"/>
            <a:alphaOff val="0"/>
          </a:schemeClr>
        </a:solidFill>
        <a:ln w="12700" cap="flat" cmpd="sng" algn="ctr">
          <a:solidFill>
            <a:schemeClr val="accent2">
              <a:hueOff val="-5316146"/>
              <a:satOff val="5805"/>
              <a:lumOff val="-20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3E477F-A1A4-434F-B7E0-67397FF6227D}">
      <dsp:nvSpPr>
        <dsp:cNvPr id="0" name=""/>
        <dsp:cNvSpPr/>
      </dsp:nvSpPr>
      <dsp:spPr>
        <a:xfrm>
          <a:off x="479992" y="943321"/>
          <a:ext cx="6719895" cy="472320"/>
        </a:xfrm>
        <a:prstGeom prst="roundRect">
          <a:avLst/>
        </a:prstGeom>
        <a:solidFill>
          <a:schemeClr val="accent2">
            <a:hueOff val="-5316146"/>
            <a:satOff val="5805"/>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dirty="0"/>
            <a:t>Submit receipts to </a:t>
          </a:r>
          <a:r>
            <a:rPr lang="en-US" sz="1600" kern="1200" dirty="0" err="1"/>
            <a:t>AirTable</a:t>
          </a:r>
          <a:r>
            <a:rPr lang="en-US" sz="1600" kern="1200" dirty="0"/>
            <a:t> link or email directly to coordinator</a:t>
          </a:r>
        </a:p>
      </dsp:txBody>
      <dsp:txXfrm>
        <a:off x="503049" y="966378"/>
        <a:ext cx="6673781" cy="426206"/>
      </dsp:txXfrm>
    </dsp:sp>
    <dsp:sp modelId="{554373F0-520D-4574-B821-A54EB54AF65E}">
      <dsp:nvSpPr>
        <dsp:cNvPr id="0" name=""/>
        <dsp:cNvSpPr/>
      </dsp:nvSpPr>
      <dsp:spPr>
        <a:xfrm>
          <a:off x="0" y="1905241"/>
          <a:ext cx="9599851" cy="403200"/>
        </a:xfrm>
        <a:prstGeom prst="rect">
          <a:avLst/>
        </a:prstGeom>
        <a:solidFill>
          <a:schemeClr val="lt1">
            <a:alpha val="90000"/>
            <a:hueOff val="0"/>
            <a:satOff val="0"/>
            <a:lumOff val="0"/>
            <a:alphaOff val="0"/>
          </a:schemeClr>
        </a:solidFill>
        <a:ln w="12700" cap="flat" cmpd="sng" algn="ctr">
          <a:solidFill>
            <a:schemeClr val="accent2">
              <a:hueOff val="-10632293"/>
              <a:satOff val="11611"/>
              <a:lumOff val="-40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29C059-0F76-4220-86E3-E9CE509FF4C3}">
      <dsp:nvSpPr>
        <dsp:cNvPr id="0" name=""/>
        <dsp:cNvSpPr/>
      </dsp:nvSpPr>
      <dsp:spPr>
        <a:xfrm>
          <a:off x="479992" y="1669081"/>
          <a:ext cx="6719895" cy="472320"/>
        </a:xfrm>
        <a:prstGeom prst="roundRect">
          <a:avLst/>
        </a:prstGeom>
        <a:solidFill>
          <a:schemeClr val="accent2">
            <a:hueOff val="-10632293"/>
            <a:satOff val="11611"/>
            <a:lumOff val="-4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dirty="0"/>
            <a:t>Must be an itemized receipt</a:t>
          </a:r>
        </a:p>
      </dsp:txBody>
      <dsp:txXfrm>
        <a:off x="503049" y="1692138"/>
        <a:ext cx="6673781" cy="426206"/>
      </dsp:txXfrm>
    </dsp:sp>
    <dsp:sp modelId="{DAE963CB-1DF4-46E1-AB43-EE70F155C89A}">
      <dsp:nvSpPr>
        <dsp:cNvPr id="0" name=""/>
        <dsp:cNvSpPr/>
      </dsp:nvSpPr>
      <dsp:spPr>
        <a:xfrm>
          <a:off x="0" y="2631000"/>
          <a:ext cx="9599851" cy="1764000"/>
        </a:xfrm>
        <a:prstGeom prst="rect">
          <a:avLst/>
        </a:prstGeom>
        <a:solidFill>
          <a:schemeClr val="lt1">
            <a:alpha val="90000"/>
            <a:hueOff val="0"/>
            <a:satOff val="0"/>
            <a:lumOff val="0"/>
            <a:alphaOff val="0"/>
          </a:schemeClr>
        </a:solidFill>
        <a:ln w="12700" cap="flat" cmpd="sng" algn="ctr">
          <a:solidFill>
            <a:schemeClr val="accent2">
              <a:hueOff val="-15948439"/>
              <a:satOff val="17416"/>
              <a:lumOff val="-6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5055" tIns="333248" rIns="74505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Driver Record Check (one time during onboarding)</a:t>
          </a:r>
        </a:p>
        <a:p>
          <a:pPr marL="171450" lvl="1" indent="-171450" algn="l" defTabSz="711200">
            <a:lnSpc>
              <a:spcPct val="90000"/>
            </a:lnSpc>
            <a:spcBef>
              <a:spcPct val="0"/>
            </a:spcBef>
            <a:spcAft>
              <a:spcPct val="15000"/>
            </a:spcAft>
            <a:buChar char="•"/>
          </a:pPr>
          <a:r>
            <a:rPr lang="en-US" sz="1600" kern="1200"/>
            <a:t>Must pass a Driver Training Course (one time) </a:t>
          </a:r>
        </a:p>
        <a:p>
          <a:pPr marL="171450" lvl="1" indent="-171450" algn="l" defTabSz="711200">
            <a:lnSpc>
              <a:spcPct val="90000"/>
            </a:lnSpc>
            <a:spcBef>
              <a:spcPct val="0"/>
            </a:spcBef>
            <a:spcAft>
              <a:spcPct val="15000"/>
            </a:spcAft>
            <a:buChar char="•"/>
          </a:pPr>
          <a:r>
            <a:rPr lang="en-US" sz="1600" kern="1200"/>
            <a:t>Driver License Upload (with every submission)</a:t>
          </a:r>
        </a:p>
        <a:p>
          <a:pPr marL="171450" lvl="1" indent="-171450" algn="l" defTabSz="711200">
            <a:lnSpc>
              <a:spcPct val="90000"/>
            </a:lnSpc>
            <a:spcBef>
              <a:spcPct val="0"/>
            </a:spcBef>
            <a:spcAft>
              <a:spcPct val="15000"/>
            </a:spcAft>
            <a:buChar char="•"/>
          </a:pPr>
          <a:r>
            <a:rPr lang="en-US" sz="1600" kern="1200"/>
            <a:t>Auto Insurance Card/Policy Upload (with every submission)</a:t>
          </a:r>
        </a:p>
        <a:p>
          <a:pPr marL="171450" lvl="1" indent="-171450" algn="l" defTabSz="711200">
            <a:lnSpc>
              <a:spcPct val="90000"/>
            </a:lnSpc>
            <a:spcBef>
              <a:spcPct val="0"/>
            </a:spcBef>
            <a:spcAft>
              <a:spcPct val="15000"/>
            </a:spcAft>
            <a:buChar char="•"/>
          </a:pPr>
          <a:r>
            <a:rPr lang="en-US" sz="1600" kern="1200"/>
            <a:t>Mileage Log (with every submission)</a:t>
          </a:r>
        </a:p>
      </dsp:txBody>
      <dsp:txXfrm>
        <a:off x="0" y="2631000"/>
        <a:ext cx="9599851" cy="1764000"/>
      </dsp:txXfrm>
    </dsp:sp>
    <dsp:sp modelId="{131B198E-7990-4900-801D-25D73CEB8713}">
      <dsp:nvSpPr>
        <dsp:cNvPr id="0" name=""/>
        <dsp:cNvSpPr/>
      </dsp:nvSpPr>
      <dsp:spPr>
        <a:xfrm>
          <a:off x="479992" y="2394840"/>
          <a:ext cx="6719895" cy="472320"/>
        </a:xfrm>
        <a:prstGeom prst="roundRec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a:t>Mileage reimbursement requirements:</a:t>
          </a:r>
        </a:p>
      </dsp:txBody>
      <dsp:txXfrm>
        <a:off x="503049" y="2417897"/>
        <a:ext cx="667378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C253B-82C3-4F82-BD58-FE1112AB82C2}">
      <dsp:nvSpPr>
        <dsp:cNvPr id="0" name=""/>
        <dsp:cNvSpPr/>
      </dsp:nvSpPr>
      <dsp:spPr>
        <a:xfrm>
          <a:off x="0" y="308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Can request after </a:t>
          </a:r>
          <a:r>
            <a:rPr lang="en-US" sz="2000" b="1" kern="1200"/>
            <a:t>960 hours</a:t>
          </a:r>
          <a:endParaRPr lang="en-US" sz="2000" kern="1200"/>
        </a:p>
      </dsp:txBody>
      <dsp:txXfrm>
        <a:off x="23988" y="332111"/>
        <a:ext cx="9842090" cy="443424"/>
      </dsp:txXfrm>
    </dsp:sp>
    <dsp:sp modelId="{65C4C0A0-1BAD-4138-8433-35FA1008CFB8}">
      <dsp:nvSpPr>
        <dsp:cNvPr id="0" name=""/>
        <dsp:cNvSpPr/>
      </dsp:nvSpPr>
      <dsp:spPr>
        <a:xfrm>
          <a:off x="0" y="857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 unofficial transcript showing degree (associate’s or higher)</a:t>
          </a:r>
        </a:p>
      </dsp:txBody>
      <dsp:txXfrm>
        <a:off x="23988" y="881111"/>
        <a:ext cx="9842090" cy="443424"/>
      </dsp:txXfrm>
    </dsp:sp>
    <dsp:sp modelId="{7E43C05C-5630-4787-BC4E-BCFEC73DC59C}">
      <dsp:nvSpPr>
        <dsp:cNvPr id="0" name=""/>
        <dsp:cNvSpPr/>
      </dsp:nvSpPr>
      <dsp:spPr>
        <a:xfrm>
          <a:off x="0" y="1406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Successfully fulfilled the requirements of the program*</a:t>
          </a:r>
        </a:p>
      </dsp:txBody>
      <dsp:txXfrm>
        <a:off x="23988" y="1430111"/>
        <a:ext cx="9842090" cy="443424"/>
      </dsp:txXfrm>
    </dsp:sp>
    <dsp:sp modelId="{D3F33529-B448-43EE-8D42-FE96B100DCA1}">
      <dsp:nvSpPr>
        <dsp:cNvPr id="0" name=""/>
        <dsp:cNvSpPr/>
      </dsp:nvSpPr>
      <dsp:spPr>
        <a:xfrm>
          <a:off x="0" y="1955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Usable for 2 years after signature date or last day of internship, whichever is first</a:t>
          </a:r>
        </a:p>
      </dsp:txBody>
      <dsp:txXfrm>
        <a:off x="23988" y="1979111"/>
        <a:ext cx="9842090" cy="443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3E9F-3D46-4DE6-977D-D35B076BBBF8}">
      <dsp:nvSpPr>
        <dsp:cNvPr id="0" name=""/>
        <dsp:cNvSpPr/>
      </dsp:nvSpPr>
      <dsp:spPr>
        <a:xfrm>
          <a:off x="0" y="2818785"/>
          <a:ext cx="8912943"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A2EA508-2A53-4262-8DFA-1AC97025423A}">
      <dsp:nvSpPr>
        <dsp:cNvPr id="0" name=""/>
        <dsp:cNvSpPr/>
      </dsp:nvSpPr>
      <dsp:spPr>
        <a:xfrm rot="8100000">
          <a:off x="79393"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CCE26-602A-4FB0-83CD-780DCA879A79}">
      <dsp:nvSpPr>
        <dsp:cNvPr id="0" name=""/>
        <dsp:cNvSpPr/>
      </dsp:nvSpPr>
      <dsp:spPr>
        <a:xfrm>
          <a:off x="119174"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9A2503-4D6B-4EAC-980B-531219557787}">
      <dsp:nvSpPr>
        <dsp:cNvPr id="0" name=""/>
        <dsp:cNvSpPr/>
      </dsp:nvSpPr>
      <dsp:spPr>
        <a:xfrm>
          <a:off x="511655"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Webinar 2024 Topics and Approximate Dates</a:t>
          </a:r>
        </a:p>
      </dsp:txBody>
      <dsp:txXfrm>
        <a:off x="511655" y="1150064"/>
        <a:ext cx="1282543" cy="1668721"/>
      </dsp:txXfrm>
    </dsp:sp>
    <dsp:sp modelId="{D2BF6772-E16E-412D-84CC-94FF0B08D0A5}">
      <dsp:nvSpPr>
        <dsp:cNvPr id="0" name=""/>
        <dsp:cNvSpPr/>
      </dsp:nvSpPr>
      <dsp:spPr>
        <a:xfrm>
          <a:off x="511655"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2024</a:t>
          </a:r>
        </a:p>
      </dsp:txBody>
      <dsp:txXfrm>
        <a:off x="511655" y="563757"/>
        <a:ext cx="1282543" cy="586307"/>
      </dsp:txXfrm>
    </dsp:sp>
    <dsp:sp modelId="{F81FF280-E72A-45F9-8F61-C2EB0DFD8726}">
      <dsp:nvSpPr>
        <dsp:cNvPr id="0" name=""/>
        <dsp:cNvSpPr/>
      </dsp:nvSpPr>
      <dsp:spPr>
        <a:xfrm>
          <a:off x="258441"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F3EA1B-52C8-42ED-8FAD-BB1917C9A810}">
      <dsp:nvSpPr>
        <dsp:cNvPr id="0" name=""/>
        <dsp:cNvSpPr/>
      </dsp:nvSpPr>
      <dsp:spPr>
        <a:xfrm>
          <a:off x="252804"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60A6-EDF5-4AF8-9B35-215E55FB93A0}">
      <dsp:nvSpPr>
        <dsp:cNvPr id="0" name=""/>
        <dsp:cNvSpPr/>
      </dsp:nvSpPr>
      <dsp:spPr>
        <a:xfrm rot="18900000">
          <a:off x="968582"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63BC8-610F-4790-B6EF-45F88F39A745}">
      <dsp:nvSpPr>
        <dsp:cNvPr id="0" name=""/>
        <dsp:cNvSpPr/>
      </dsp:nvSpPr>
      <dsp:spPr>
        <a:xfrm>
          <a:off x="1008364"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84A7C7C-2911-46A1-9113-2A6743F17C63}">
      <dsp:nvSpPr>
        <dsp:cNvPr id="0" name=""/>
        <dsp:cNvSpPr/>
      </dsp:nvSpPr>
      <dsp:spPr>
        <a:xfrm>
          <a:off x="1400844"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Mixer/Meet and Greet</a:t>
          </a:r>
        </a:p>
      </dsp:txBody>
      <dsp:txXfrm>
        <a:off x="1400844" y="2818785"/>
        <a:ext cx="1282543" cy="1668721"/>
      </dsp:txXfrm>
    </dsp:sp>
    <dsp:sp modelId="{87B52B85-3E4E-4062-9478-52A73B718731}">
      <dsp:nvSpPr>
        <dsp:cNvPr id="0" name=""/>
        <dsp:cNvSpPr/>
      </dsp:nvSpPr>
      <dsp:spPr>
        <a:xfrm>
          <a:off x="1400844"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 Early June</a:t>
          </a:r>
        </a:p>
      </dsp:txBody>
      <dsp:txXfrm>
        <a:off x="1400844" y="4487506"/>
        <a:ext cx="1282543" cy="586307"/>
      </dsp:txXfrm>
    </dsp:sp>
    <dsp:sp modelId="{1DCCF5CD-10AF-4D4E-9F9A-29DAB831D152}">
      <dsp:nvSpPr>
        <dsp:cNvPr id="0" name=""/>
        <dsp:cNvSpPr/>
      </dsp:nvSpPr>
      <dsp:spPr>
        <a:xfrm>
          <a:off x="1147631"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D98AD8-02F6-446E-81EC-8DEE307D2D7C}">
      <dsp:nvSpPr>
        <dsp:cNvPr id="0" name=""/>
        <dsp:cNvSpPr/>
      </dsp:nvSpPr>
      <dsp:spPr>
        <a:xfrm>
          <a:off x="1141993"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6C63D-F643-4AF9-8069-0741F4EB9200}">
      <dsp:nvSpPr>
        <dsp:cNvPr id="0" name=""/>
        <dsp:cNvSpPr/>
      </dsp:nvSpPr>
      <dsp:spPr>
        <a:xfrm rot="8100000">
          <a:off x="1857771"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4D25E-3712-4F8B-9B70-6C0A2E258CC5}">
      <dsp:nvSpPr>
        <dsp:cNvPr id="0" name=""/>
        <dsp:cNvSpPr/>
      </dsp:nvSpPr>
      <dsp:spPr>
        <a:xfrm>
          <a:off x="1897553"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71CBD5-BF77-4D49-93D3-4DC89F40E427}">
      <dsp:nvSpPr>
        <dsp:cNvPr id="0" name=""/>
        <dsp:cNvSpPr/>
      </dsp:nvSpPr>
      <dsp:spPr>
        <a:xfrm>
          <a:off x="2290033"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Federal Resumes (Announce Photo Contest Opportunity Start) </a:t>
          </a:r>
        </a:p>
      </dsp:txBody>
      <dsp:txXfrm>
        <a:off x="2290033" y="1150064"/>
        <a:ext cx="1282543" cy="1668721"/>
      </dsp:txXfrm>
    </dsp:sp>
    <dsp:sp modelId="{98F3449A-5EAA-4900-AC25-D90177ED07DF}">
      <dsp:nvSpPr>
        <dsp:cNvPr id="0" name=""/>
        <dsp:cNvSpPr/>
      </dsp:nvSpPr>
      <dsp:spPr>
        <a:xfrm>
          <a:off x="2290033"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June</a:t>
          </a:r>
        </a:p>
      </dsp:txBody>
      <dsp:txXfrm>
        <a:off x="2290033" y="563757"/>
        <a:ext cx="1282543" cy="586307"/>
      </dsp:txXfrm>
    </dsp:sp>
    <dsp:sp modelId="{62C34B64-91FB-46EA-A06D-705B21FF26D1}">
      <dsp:nvSpPr>
        <dsp:cNvPr id="0" name=""/>
        <dsp:cNvSpPr/>
      </dsp:nvSpPr>
      <dsp:spPr>
        <a:xfrm>
          <a:off x="2036820"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90A982-2CA4-43AC-9BAA-16C73C0A48B1}">
      <dsp:nvSpPr>
        <dsp:cNvPr id="0" name=""/>
        <dsp:cNvSpPr/>
      </dsp:nvSpPr>
      <dsp:spPr>
        <a:xfrm>
          <a:off x="2031182"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69428-E38D-4699-902E-C33FF6158DD8}">
      <dsp:nvSpPr>
        <dsp:cNvPr id="0" name=""/>
        <dsp:cNvSpPr/>
      </dsp:nvSpPr>
      <dsp:spPr>
        <a:xfrm rot="18900000">
          <a:off x="2746961"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4B17E-BD1D-434A-A829-941449E29CA1}">
      <dsp:nvSpPr>
        <dsp:cNvPr id="0" name=""/>
        <dsp:cNvSpPr/>
      </dsp:nvSpPr>
      <dsp:spPr>
        <a:xfrm>
          <a:off x="2786742"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C4832DD-CAC8-424C-A5FB-17592C360D55}">
      <dsp:nvSpPr>
        <dsp:cNvPr id="0" name=""/>
        <dsp:cNvSpPr/>
      </dsp:nvSpPr>
      <dsp:spPr>
        <a:xfrm>
          <a:off x="3179223"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USAJOBS and Hire Authorities </a:t>
          </a:r>
        </a:p>
      </dsp:txBody>
      <dsp:txXfrm>
        <a:off x="3179223" y="2818785"/>
        <a:ext cx="1282543" cy="1668721"/>
      </dsp:txXfrm>
    </dsp:sp>
    <dsp:sp modelId="{79E699D1-5792-4931-AC95-156B2A4FAF1E}">
      <dsp:nvSpPr>
        <dsp:cNvPr id="0" name=""/>
        <dsp:cNvSpPr/>
      </dsp:nvSpPr>
      <dsp:spPr>
        <a:xfrm>
          <a:off x="3179223"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Early July</a:t>
          </a:r>
        </a:p>
      </dsp:txBody>
      <dsp:txXfrm>
        <a:off x="3179223" y="4487506"/>
        <a:ext cx="1282543" cy="586307"/>
      </dsp:txXfrm>
    </dsp:sp>
    <dsp:sp modelId="{FD83940E-C746-407C-BC23-CF08BAA5AD88}">
      <dsp:nvSpPr>
        <dsp:cNvPr id="0" name=""/>
        <dsp:cNvSpPr/>
      </dsp:nvSpPr>
      <dsp:spPr>
        <a:xfrm>
          <a:off x="2926010"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E483A0-9478-4F43-B98B-39635D9D5CB7}">
      <dsp:nvSpPr>
        <dsp:cNvPr id="0" name=""/>
        <dsp:cNvSpPr/>
      </dsp:nvSpPr>
      <dsp:spPr>
        <a:xfrm>
          <a:off x="2920372"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72431-DD11-43E1-8A19-9E617F4408EC}">
      <dsp:nvSpPr>
        <dsp:cNvPr id="0" name=""/>
        <dsp:cNvSpPr/>
      </dsp:nvSpPr>
      <dsp:spPr>
        <a:xfrm rot="8100000">
          <a:off x="3636150"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483DB-A7EC-4D2C-984D-3C62BB8EC6FE}">
      <dsp:nvSpPr>
        <dsp:cNvPr id="0" name=""/>
        <dsp:cNvSpPr/>
      </dsp:nvSpPr>
      <dsp:spPr>
        <a:xfrm>
          <a:off x="3675932"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F3D949-6084-457E-98CB-537EFE7E1E8A}">
      <dsp:nvSpPr>
        <dsp:cNvPr id="0" name=""/>
        <dsp:cNvSpPr/>
      </dsp:nvSpPr>
      <dsp:spPr>
        <a:xfrm>
          <a:off x="4068412"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Handshake, LinkedIn, Job Boards, Certifications and Future Opportunities </a:t>
          </a:r>
        </a:p>
      </dsp:txBody>
      <dsp:txXfrm>
        <a:off x="4068412" y="1150064"/>
        <a:ext cx="1282543" cy="1668721"/>
      </dsp:txXfrm>
    </dsp:sp>
    <dsp:sp modelId="{E04E7F6A-6B4D-46B0-9436-4F79C8F2F4BE}">
      <dsp:nvSpPr>
        <dsp:cNvPr id="0" name=""/>
        <dsp:cNvSpPr/>
      </dsp:nvSpPr>
      <dsp:spPr>
        <a:xfrm>
          <a:off x="4068412"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July</a:t>
          </a:r>
        </a:p>
      </dsp:txBody>
      <dsp:txXfrm>
        <a:off x="4068412" y="563757"/>
        <a:ext cx="1282543" cy="586307"/>
      </dsp:txXfrm>
    </dsp:sp>
    <dsp:sp modelId="{44C6173A-058F-4193-AE13-114BE2703A41}">
      <dsp:nvSpPr>
        <dsp:cNvPr id="0" name=""/>
        <dsp:cNvSpPr/>
      </dsp:nvSpPr>
      <dsp:spPr>
        <a:xfrm>
          <a:off x="3815199"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1BC4D82-BDB9-4695-800F-8D0307F79798}">
      <dsp:nvSpPr>
        <dsp:cNvPr id="0" name=""/>
        <dsp:cNvSpPr/>
      </dsp:nvSpPr>
      <dsp:spPr>
        <a:xfrm>
          <a:off x="3809561"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1D4DC-931E-4B2D-BAD7-39C7A6AD220C}">
      <dsp:nvSpPr>
        <dsp:cNvPr id="0" name=""/>
        <dsp:cNvSpPr/>
      </dsp:nvSpPr>
      <dsp:spPr>
        <a:xfrm rot="18900000">
          <a:off x="4525340"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22156-BEF3-4CC0-A1FC-1F226CB498CB}">
      <dsp:nvSpPr>
        <dsp:cNvPr id="0" name=""/>
        <dsp:cNvSpPr/>
      </dsp:nvSpPr>
      <dsp:spPr>
        <a:xfrm>
          <a:off x="4565121"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465B37-7E84-4A5F-B217-7911B16453FD}">
      <dsp:nvSpPr>
        <dsp:cNvPr id="0" name=""/>
        <dsp:cNvSpPr/>
      </dsp:nvSpPr>
      <dsp:spPr>
        <a:xfrm>
          <a:off x="4957602"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Guest Speaker NPS (Announce Photo Contest Winners) </a:t>
          </a:r>
        </a:p>
      </dsp:txBody>
      <dsp:txXfrm>
        <a:off x="4957602" y="2818785"/>
        <a:ext cx="1282543" cy="1668721"/>
      </dsp:txXfrm>
    </dsp:sp>
    <dsp:sp modelId="{8DE2B32A-7876-46DC-9A22-931180859637}">
      <dsp:nvSpPr>
        <dsp:cNvPr id="0" name=""/>
        <dsp:cNvSpPr/>
      </dsp:nvSpPr>
      <dsp:spPr>
        <a:xfrm>
          <a:off x="4957602"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Early Aug.</a:t>
          </a:r>
        </a:p>
      </dsp:txBody>
      <dsp:txXfrm>
        <a:off x="4957602" y="4487506"/>
        <a:ext cx="1282543" cy="586307"/>
      </dsp:txXfrm>
    </dsp:sp>
    <dsp:sp modelId="{30705FF5-209D-4CDB-827D-4B7F5CC9F99E}">
      <dsp:nvSpPr>
        <dsp:cNvPr id="0" name=""/>
        <dsp:cNvSpPr/>
      </dsp:nvSpPr>
      <dsp:spPr>
        <a:xfrm>
          <a:off x="4704389"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15240D-183A-4283-BA13-FF4F981380BE}">
      <dsp:nvSpPr>
        <dsp:cNvPr id="0" name=""/>
        <dsp:cNvSpPr/>
      </dsp:nvSpPr>
      <dsp:spPr>
        <a:xfrm>
          <a:off x="4698751"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8D8B0-2DD7-4FD8-A57C-9F74B423883F}">
      <dsp:nvSpPr>
        <dsp:cNvPr id="0" name=""/>
        <dsp:cNvSpPr/>
      </dsp:nvSpPr>
      <dsp:spPr>
        <a:xfrm rot="8100000">
          <a:off x="5414529"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E701D-EFB6-4B8A-A52D-1C60CABFBBDC}">
      <dsp:nvSpPr>
        <dsp:cNvPr id="0" name=""/>
        <dsp:cNvSpPr/>
      </dsp:nvSpPr>
      <dsp:spPr>
        <a:xfrm>
          <a:off x="5454311"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D15164-C9B1-476F-ABC9-C7BBD5EA9F8A}">
      <dsp:nvSpPr>
        <dsp:cNvPr id="0" name=""/>
        <dsp:cNvSpPr/>
      </dsp:nvSpPr>
      <dsp:spPr>
        <a:xfrm>
          <a:off x="5846791"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Guest Speaker USFS </a:t>
          </a:r>
        </a:p>
      </dsp:txBody>
      <dsp:txXfrm>
        <a:off x="5846791" y="1150064"/>
        <a:ext cx="1282543" cy="1668721"/>
      </dsp:txXfrm>
    </dsp:sp>
    <dsp:sp modelId="{D187D98C-62B5-41D8-8D77-A7B548E9120E}">
      <dsp:nvSpPr>
        <dsp:cNvPr id="0" name=""/>
        <dsp:cNvSpPr/>
      </dsp:nvSpPr>
      <dsp:spPr>
        <a:xfrm>
          <a:off x="5846791"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Aug.</a:t>
          </a:r>
        </a:p>
      </dsp:txBody>
      <dsp:txXfrm>
        <a:off x="5846791" y="563757"/>
        <a:ext cx="1282543" cy="586307"/>
      </dsp:txXfrm>
    </dsp:sp>
    <dsp:sp modelId="{4EB51B9B-1DCE-43F0-A062-77583BE117E6}">
      <dsp:nvSpPr>
        <dsp:cNvPr id="0" name=""/>
        <dsp:cNvSpPr/>
      </dsp:nvSpPr>
      <dsp:spPr>
        <a:xfrm>
          <a:off x="5593578"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676133A-1F1C-4BCA-9EA0-5965021AC754}">
      <dsp:nvSpPr>
        <dsp:cNvPr id="0" name=""/>
        <dsp:cNvSpPr/>
      </dsp:nvSpPr>
      <dsp:spPr>
        <a:xfrm>
          <a:off x="5587940"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6A396-1B6A-410C-ACA9-AC2494BBEA98}">
      <dsp:nvSpPr>
        <dsp:cNvPr id="0" name=""/>
        <dsp:cNvSpPr/>
      </dsp:nvSpPr>
      <dsp:spPr>
        <a:xfrm rot="18900000">
          <a:off x="6303719"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82E8E-61C6-4CF4-86D8-8DF4DBD65B3F}">
      <dsp:nvSpPr>
        <dsp:cNvPr id="0" name=""/>
        <dsp:cNvSpPr/>
      </dsp:nvSpPr>
      <dsp:spPr>
        <a:xfrm>
          <a:off x="6343500"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5007D0-1602-40A8-986C-557697578430}">
      <dsp:nvSpPr>
        <dsp:cNvPr id="0" name=""/>
        <dsp:cNvSpPr/>
      </dsp:nvSpPr>
      <dsp:spPr>
        <a:xfrm>
          <a:off x="6735981"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Cover Letters and Mock Interviews  </a:t>
          </a:r>
        </a:p>
      </dsp:txBody>
      <dsp:txXfrm>
        <a:off x="6735981" y="2818785"/>
        <a:ext cx="1282543" cy="1668721"/>
      </dsp:txXfrm>
    </dsp:sp>
    <dsp:sp modelId="{054C4688-41FC-4D9D-AFED-711A03342732}">
      <dsp:nvSpPr>
        <dsp:cNvPr id="0" name=""/>
        <dsp:cNvSpPr/>
      </dsp:nvSpPr>
      <dsp:spPr>
        <a:xfrm>
          <a:off x="6735981"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End Aug./ Early Sept</a:t>
          </a:r>
        </a:p>
      </dsp:txBody>
      <dsp:txXfrm>
        <a:off x="6735981" y="4487506"/>
        <a:ext cx="1282543" cy="586307"/>
      </dsp:txXfrm>
    </dsp:sp>
    <dsp:sp modelId="{EC419256-060E-4C28-BC0B-260BDFE08B0E}">
      <dsp:nvSpPr>
        <dsp:cNvPr id="0" name=""/>
        <dsp:cNvSpPr/>
      </dsp:nvSpPr>
      <dsp:spPr>
        <a:xfrm>
          <a:off x="6482767"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716A36-F731-4F23-A2F6-C28BC371A821}">
      <dsp:nvSpPr>
        <dsp:cNvPr id="0" name=""/>
        <dsp:cNvSpPr/>
      </dsp:nvSpPr>
      <dsp:spPr>
        <a:xfrm>
          <a:off x="6477130"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4377F-78B0-4A7E-916F-C43B0AFE9FAA}">
      <dsp:nvSpPr>
        <dsp:cNvPr id="0" name=""/>
        <dsp:cNvSpPr/>
      </dsp:nvSpPr>
      <dsp:spPr>
        <a:xfrm rot="8100000">
          <a:off x="7192908"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DC35D-A530-4520-83F4-9FDAD13DB158}">
      <dsp:nvSpPr>
        <dsp:cNvPr id="0" name=""/>
        <dsp:cNvSpPr/>
      </dsp:nvSpPr>
      <dsp:spPr>
        <a:xfrm>
          <a:off x="7232690"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6222BE-A25E-431D-B1AB-56B6C4202C7F}">
      <dsp:nvSpPr>
        <dsp:cNvPr id="0" name=""/>
        <dsp:cNvSpPr/>
      </dsp:nvSpPr>
      <dsp:spPr>
        <a:xfrm>
          <a:off x="7625170"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End of the Year Wrap Up </a:t>
          </a:r>
        </a:p>
      </dsp:txBody>
      <dsp:txXfrm>
        <a:off x="7625170" y="1150064"/>
        <a:ext cx="1282543" cy="1668721"/>
      </dsp:txXfrm>
    </dsp:sp>
    <dsp:sp modelId="{EED9EF98-862B-4DE5-BB6F-2153A9D02D4C}">
      <dsp:nvSpPr>
        <dsp:cNvPr id="0" name=""/>
        <dsp:cNvSpPr/>
      </dsp:nvSpPr>
      <dsp:spPr>
        <a:xfrm>
          <a:off x="7625170"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Sep.</a:t>
          </a:r>
        </a:p>
      </dsp:txBody>
      <dsp:txXfrm>
        <a:off x="7625170" y="563757"/>
        <a:ext cx="1282543" cy="586307"/>
      </dsp:txXfrm>
    </dsp:sp>
    <dsp:sp modelId="{34384B11-77F7-476C-BF16-EDAFA39984A1}">
      <dsp:nvSpPr>
        <dsp:cNvPr id="0" name=""/>
        <dsp:cNvSpPr/>
      </dsp:nvSpPr>
      <dsp:spPr>
        <a:xfrm>
          <a:off x="7371957"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D988AAE-A55E-4EDB-8DFC-8C63E99E720F}">
      <dsp:nvSpPr>
        <dsp:cNvPr id="0" name=""/>
        <dsp:cNvSpPr/>
      </dsp:nvSpPr>
      <dsp:spPr>
        <a:xfrm>
          <a:off x="7366319"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7CE90-108E-4AB4-849F-935AA06770C3}">
      <dsp:nvSpPr>
        <dsp:cNvPr id="0" name=""/>
        <dsp:cNvSpPr/>
      </dsp:nvSpPr>
      <dsp:spPr>
        <a:xfrm>
          <a:off x="0" y="1593"/>
          <a:ext cx="9922764" cy="8074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3D752-701C-4180-A680-34F792999437}">
      <dsp:nvSpPr>
        <dsp:cNvPr id="0" name=""/>
        <dsp:cNvSpPr/>
      </dsp:nvSpPr>
      <dsp:spPr>
        <a:xfrm>
          <a:off x="244263" y="183276"/>
          <a:ext cx="444114" cy="4441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3EE7C-F0E6-4914-9686-5398BD60DF13}">
      <dsp:nvSpPr>
        <dsp:cNvPr id="0" name=""/>
        <dsp:cNvSpPr/>
      </dsp:nvSpPr>
      <dsp:spPr>
        <a:xfrm>
          <a:off x="932640" y="1593"/>
          <a:ext cx="4465243"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977900">
            <a:lnSpc>
              <a:spcPct val="100000"/>
            </a:lnSpc>
            <a:spcBef>
              <a:spcPct val="0"/>
            </a:spcBef>
            <a:spcAft>
              <a:spcPct val="35000"/>
            </a:spcAft>
            <a:buNone/>
          </a:pPr>
          <a:r>
            <a:rPr lang="en-US" sz="2200" kern="1200">
              <a:hlinkClick xmlns:r="http://schemas.openxmlformats.org/officeDocument/2006/relationships" r:id="rId3"/>
            </a:rPr>
            <a:t>One-Month Check-In</a:t>
          </a:r>
          <a:endParaRPr lang="en-US" sz="2200" kern="1200"/>
        </a:p>
      </dsp:txBody>
      <dsp:txXfrm>
        <a:off x="932640" y="1593"/>
        <a:ext cx="4465243" cy="807481"/>
      </dsp:txXfrm>
    </dsp:sp>
    <dsp:sp modelId="{24975342-0384-4017-A188-62A2493D9E0A}">
      <dsp:nvSpPr>
        <dsp:cNvPr id="0" name=""/>
        <dsp:cNvSpPr/>
      </dsp:nvSpPr>
      <dsp:spPr>
        <a:xfrm>
          <a:off x="5397884" y="1593"/>
          <a:ext cx="4524879"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755650">
            <a:lnSpc>
              <a:spcPct val="100000"/>
            </a:lnSpc>
            <a:spcBef>
              <a:spcPct val="0"/>
            </a:spcBef>
            <a:spcAft>
              <a:spcPct val="35000"/>
            </a:spcAft>
            <a:buNone/>
          </a:pPr>
          <a:r>
            <a:rPr lang="en-US" sz="1700" kern="1200"/>
            <a:t>Automatically sent from AirTable</a:t>
          </a:r>
        </a:p>
      </dsp:txBody>
      <dsp:txXfrm>
        <a:off x="5397884" y="1593"/>
        <a:ext cx="4524879" cy="807481"/>
      </dsp:txXfrm>
    </dsp:sp>
    <dsp:sp modelId="{C5556B94-57AD-40A4-979E-080F6423637F}">
      <dsp:nvSpPr>
        <dsp:cNvPr id="0" name=""/>
        <dsp:cNvSpPr/>
      </dsp:nvSpPr>
      <dsp:spPr>
        <a:xfrm>
          <a:off x="0" y="1010944"/>
          <a:ext cx="9922764" cy="8074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30B1C-9859-48C8-BF33-7FBE04A38E43}">
      <dsp:nvSpPr>
        <dsp:cNvPr id="0" name=""/>
        <dsp:cNvSpPr/>
      </dsp:nvSpPr>
      <dsp:spPr>
        <a:xfrm>
          <a:off x="244263" y="1192627"/>
          <a:ext cx="444114" cy="4441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9D0B4-49E9-4F50-B4B8-B3FE3600FEB3}">
      <dsp:nvSpPr>
        <dsp:cNvPr id="0" name=""/>
        <dsp:cNvSpPr/>
      </dsp:nvSpPr>
      <dsp:spPr>
        <a:xfrm>
          <a:off x="932640" y="1010944"/>
          <a:ext cx="4465243"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977900">
            <a:lnSpc>
              <a:spcPct val="100000"/>
            </a:lnSpc>
            <a:spcBef>
              <a:spcPct val="0"/>
            </a:spcBef>
            <a:spcAft>
              <a:spcPct val="35000"/>
            </a:spcAft>
            <a:buNone/>
          </a:pPr>
          <a:r>
            <a:rPr lang="en-US" sz="2200" kern="1200">
              <a:hlinkClick xmlns:r="http://schemas.openxmlformats.org/officeDocument/2006/relationships" r:id="rId6"/>
            </a:rPr>
            <a:t>Mid-Term Evauation</a:t>
          </a:r>
          <a:endParaRPr lang="en-US" sz="2200" kern="1200"/>
        </a:p>
      </dsp:txBody>
      <dsp:txXfrm>
        <a:off x="932640" y="1010944"/>
        <a:ext cx="4465243" cy="807481"/>
      </dsp:txXfrm>
    </dsp:sp>
    <dsp:sp modelId="{21D6B2CD-17F0-4B2F-A9D1-67F9F299F1E8}">
      <dsp:nvSpPr>
        <dsp:cNvPr id="0" name=""/>
        <dsp:cNvSpPr/>
      </dsp:nvSpPr>
      <dsp:spPr>
        <a:xfrm>
          <a:off x="5397884" y="1010944"/>
          <a:ext cx="4524879"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755650">
            <a:lnSpc>
              <a:spcPct val="100000"/>
            </a:lnSpc>
            <a:spcBef>
              <a:spcPct val="0"/>
            </a:spcBef>
            <a:spcAft>
              <a:spcPct val="35000"/>
            </a:spcAft>
            <a:buNone/>
          </a:pPr>
          <a:r>
            <a:rPr lang="en-US" sz="1700" kern="1200"/>
            <a:t>Automatically sent from AirTable at half-way point</a:t>
          </a:r>
        </a:p>
      </dsp:txBody>
      <dsp:txXfrm>
        <a:off x="5397884" y="1010944"/>
        <a:ext cx="4524879" cy="807481"/>
      </dsp:txXfrm>
    </dsp:sp>
    <dsp:sp modelId="{75908924-EFD9-4875-AC70-54C56A950CE2}">
      <dsp:nvSpPr>
        <dsp:cNvPr id="0" name=""/>
        <dsp:cNvSpPr/>
      </dsp:nvSpPr>
      <dsp:spPr>
        <a:xfrm>
          <a:off x="0" y="2020296"/>
          <a:ext cx="9922764" cy="8074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94573F-5E49-4F58-BE8A-46A2C81A830E}">
      <dsp:nvSpPr>
        <dsp:cNvPr id="0" name=""/>
        <dsp:cNvSpPr/>
      </dsp:nvSpPr>
      <dsp:spPr>
        <a:xfrm>
          <a:off x="244263" y="2201979"/>
          <a:ext cx="444114" cy="4441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FE924-7C34-4B51-853A-82B4679C8756}">
      <dsp:nvSpPr>
        <dsp:cNvPr id="0" name=""/>
        <dsp:cNvSpPr/>
      </dsp:nvSpPr>
      <dsp:spPr>
        <a:xfrm>
          <a:off x="932640" y="2020296"/>
          <a:ext cx="4465243"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977900">
            <a:lnSpc>
              <a:spcPct val="100000"/>
            </a:lnSpc>
            <a:spcBef>
              <a:spcPct val="0"/>
            </a:spcBef>
            <a:spcAft>
              <a:spcPct val="35000"/>
            </a:spcAft>
            <a:buNone/>
          </a:pPr>
          <a:r>
            <a:rPr lang="en-US" sz="2200" kern="1200">
              <a:hlinkClick xmlns:r="http://schemas.openxmlformats.org/officeDocument/2006/relationships" r:id="rId9"/>
            </a:rPr>
            <a:t>Self-Evaluation </a:t>
          </a:r>
          <a:endParaRPr lang="en-US" sz="2200" kern="1200"/>
        </a:p>
      </dsp:txBody>
      <dsp:txXfrm>
        <a:off x="932640" y="2020296"/>
        <a:ext cx="4465243" cy="807481"/>
      </dsp:txXfrm>
    </dsp:sp>
    <dsp:sp modelId="{8AEA20CA-18FB-4F1F-AA33-FDB52879D0C3}">
      <dsp:nvSpPr>
        <dsp:cNvPr id="0" name=""/>
        <dsp:cNvSpPr/>
      </dsp:nvSpPr>
      <dsp:spPr>
        <a:xfrm>
          <a:off x="5397884" y="2020296"/>
          <a:ext cx="4524879"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755650">
            <a:lnSpc>
              <a:spcPct val="100000"/>
            </a:lnSpc>
            <a:spcBef>
              <a:spcPct val="0"/>
            </a:spcBef>
            <a:spcAft>
              <a:spcPct val="35000"/>
            </a:spcAft>
            <a:buNone/>
          </a:pPr>
          <a:r>
            <a:rPr lang="en-US" sz="1700" kern="1200"/>
            <a:t>Sent around last week of internship.</a:t>
          </a:r>
        </a:p>
      </dsp:txBody>
      <dsp:txXfrm>
        <a:off x="5397884" y="2020296"/>
        <a:ext cx="4524879" cy="807481"/>
      </dsp:txXfrm>
    </dsp:sp>
    <dsp:sp modelId="{28AAEA76-4629-40CE-BA32-4C45DA25E4D0}">
      <dsp:nvSpPr>
        <dsp:cNvPr id="0" name=""/>
        <dsp:cNvSpPr/>
      </dsp:nvSpPr>
      <dsp:spPr>
        <a:xfrm>
          <a:off x="0" y="3029647"/>
          <a:ext cx="9922764" cy="8074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BA886-0848-4677-A544-9E520E960BC8}">
      <dsp:nvSpPr>
        <dsp:cNvPr id="0" name=""/>
        <dsp:cNvSpPr/>
      </dsp:nvSpPr>
      <dsp:spPr>
        <a:xfrm>
          <a:off x="244263" y="3211330"/>
          <a:ext cx="444114" cy="444114"/>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FFBD0-DF07-4B16-83D4-C845B7C8E459}">
      <dsp:nvSpPr>
        <dsp:cNvPr id="0" name=""/>
        <dsp:cNvSpPr/>
      </dsp:nvSpPr>
      <dsp:spPr>
        <a:xfrm>
          <a:off x="932640" y="3029647"/>
          <a:ext cx="4465243"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977900">
            <a:lnSpc>
              <a:spcPct val="100000"/>
            </a:lnSpc>
            <a:spcBef>
              <a:spcPct val="0"/>
            </a:spcBef>
            <a:spcAft>
              <a:spcPct val="35000"/>
            </a:spcAft>
            <a:buNone/>
          </a:pPr>
          <a:r>
            <a:rPr lang="en-US" sz="2200" kern="1200"/>
            <a:t>Site Visit Schedule</a:t>
          </a:r>
        </a:p>
      </dsp:txBody>
      <dsp:txXfrm>
        <a:off x="932640" y="3029647"/>
        <a:ext cx="4465243" cy="807481"/>
      </dsp:txXfrm>
    </dsp:sp>
    <dsp:sp modelId="{DBB5D012-C811-4842-BA44-F30E4E318736}">
      <dsp:nvSpPr>
        <dsp:cNvPr id="0" name=""/>
        <dsp:cNvSpPr/>
      </dsp:nvSpPr>
      <dsp:spPr>
        <a:xfrm>
          <a:off x="5397884" y="3029647"/>
          <a:ext cx="4524879" cy="80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58" tIns="85458" rIns="85458" bIns="85458" numCol="1" spcCol="1270" anchor="ctr" anchorCtr="0">
          <a:noAutofit/>
        </a:bodyPr>
        <a:lstStyle/>
        <a:p>
          <a:pPr marL="0" lvl="0" indent="0" algn="l" defTabSz="755650">
            <a:lnSpc>
              <a:spcPct val="100000"/>
            </a:lnSpc>
            <a:spcBef>
              <a:spcPct val="0"/>
            </a:spcBef>
            <a:spcAft>
              <a:spcPct val="35000"/>
            </a:spcAft>
            <a:buNone/>
          </a:pPr>
          <a:r>
            <a:rPr lang="en-US" sz="1700" kern="1200"/>
            <a:t>OR/WA – June 24</a:t>
          </a:r>
          <a:r>
            <a:rPr lang="en-US" sz="1700" kern="1200" baseline="30000"/>
            <a:t>th</a:t>
          </a:r>
          <a:r>
            <a:rPr lang="en-US" sz="1700" kern="1200"/>
            <a:t> to 28</a:t>
          </a:r>
          <a:r>
            <a:rPr lang="en-US" sz="1700" kern="1200" baseline="30000"/>
            <a:t>th</a:t>
          </a:r>
          <a:r>
            <a:rPr lang="en-US" sz="1700" kern="1200"/>
            <a:t> </a:t>
          </a:r>
        </a:p>
        <a:p>
          <a:pPr marL="0" lvl="0" indent="0" algn="l" defTabSz="755650">
            <a:lnSpc>
              <a:spcPct val="100000"/>
            </a:lnSpc>
            <a:spcBef>
              <a:spcPct val="0"/>
            </a:spcBef>
            <a:spcAft>
              <a:spcPct val="35000"/>
            </a:spcAft>
            <a:buNone/>
          </a:pPr>
          <a:r>
            <a:rPr lang="en-US" sz="1700" kern="1200"/>
            <a:t>ID – July 8</a:t>
          </a:r>
          <a:r>
            <a:rPr lang="en-US" sz="1700" kern="1200" baseline="30000"/>
            <a:t>th</a:t>
          </a:r>
          <a:r>
            <a:rPr lang="en-US" sz="1700" kern="1200"/>
            <a:t> to 12</a:t>
          </a:r>
          <a:r>
            <a:rPr lang="en-US" sz="1700" kern="1200" baseline="30000"/>
            <a:t>th</a:t>
          </a:r>
          <a:r>
            <a:rPr lang="en-US" sz="1700" kern="1200"/>
            <a:t> </a:t>
          </a:r>
        </a:p>
      </dsp:txBody>
      <dsp:txXfrm>
        <a:off x="5397884" y="3029647"/>
        <a:ext cx="4524879" cy="8074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89FA-FD88-4FE2-B116-A27528A59F8A}">
      <dsp:nvSpPr>
        <dsp:cNvPr id="0" name=""/>
        <dsp:cNvSpPr/>
      </dsp:nvSpPr>
      <dsp:spPr>
        <a:xfrm>
          <a:off x="0" y="169352"/>
          <a:ext cx="8000999" cy="1686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Neue Haas Grotesk Text Pro"/>
            </a:rPr>
            <a:t>Lev Kellendy</a:t>
          </a:r>
          <a:r>
            <a:rPr lang="en-US" sz="1600" kern="1200" dirty="0"/>
            <a:t> (Internship Program Director)</a:t>
          </a:r>
        </a:p>
        <a:p>
          <a:pPr marL="342900" lvl="2" indent="-171450" algn="l" defTabSz="711200">
            <a:lnSpc>
              <a:spcPct val="90000"/>
            </a:lnSpc>
            <a:spcBef>
              <a:spcPct val="0"/>
            </a:spcBef>
            <a:spcAft>
              <a:spcPct val="15000"/>
            </a:spcAft>
            <a:buChar char="•"/>
          </a:pPr>
          <a:r>
            <a:rPr lang="en-US" sz="1600" kern="1200" dirty="0">
              <a:latin typeface="Neue Haas Grotesk Text Pro"/>
              <a:hlinkClick xmlns:r="http://schemas.openxmlformats.org/officeDocument/2006/relationships" r:id="rId1"/>
            </a:rPr>
            <a:t>levk</a:t>
          </a:r>
          <a:r>
            <a:rPr lang="en-US" sz="1600" kern="1200" dirty="0">
              <a:hlinkClick xmlns:r="http://schemas.openxmlformats.org/officeDocument/2006/relationships" r:id="rId1"/>
            </a:rPr>
            <a:t>@nwyouthcorps.org</a:t>
          </a:r>
          <a:r>
            <a:rPr lang="en-US" sz="1600" kern="1200" dirty="0"/>
            <a:t> </a:t>
          </a:r>
        </a:p>
      </dsp:txBody>
      <dsp:txXfrm>
        <a:off x="0" y="169352"/>
        <a:ext cx="8000999" cy="1686825"/>
      </dsp:txXfrm>
    </dsp:sp>
    <dsp:sp modelId="{6A96E94B-B51E-4D7D-9B81-376AE87AC7AF}">
      <dsp:nvSpPr>
        <dsp:cNvPr id="0" name=""/>
        <dsp:cNvSpPr/>
      </dsp:nvSpPr>
      <dsp:spPr>
        <a:xfrm>
          <a:off x="400049" y="34005"/>
          <a:ext cx="5600699" cy="8881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a:t>Contact Information: </a:t>
          </a:r>
        </a:p>
      </dsp:txBody>
      <dsp:txXfrm>
        <a:off x="443403" y="77359"/>
        <a:ext cx="5513991" cy="801398"/>
      </dsp:txXfrm>
    </dsp:sp>
    <dsp:sp modelId="{51596AA8-75E0-495B-8FAE-C7807D801DE0}">
      <dsp:nvSpPr>
        <dsp:cNvPr id="0" name=""/>
        <dsp:cNvSpPr/>
      </dsp:nvSpPr>
      <dsp:spPr>
        <a:xfrm>
          <a:off x="0" y="2167483"/>
          <a:ext cx="8000999" cy="1405687"/>
        </a:xfrm>
        <a:prstGeom prst="rect">
          <a:avLst/>
        </a:prstGeom>
        <a:solidFill>
          <a:schemeClr val="lt1">
            <a:alpha val="90000"/>
            <a:hueOff val="0"/>
            <a:satOff val="0"/>
            <a:lumOff val="0"/>
            <a:alphaOff val="0"/>
          </a:schemeClr>
        </a:solidFill>
        <a:ln w="12700" cap="flat" cmpd="sng" algn="ctr">
          <a:solidFill>
            <a:schemeClr val="accent2">
              <a:hueOff val="-7974219"/>
              <a:satOff val="8708"/>
              <a:lumOff val="-30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abigails@nwyouthcorps.org</a:t>
          </a:r>
          <a:endParaRPr lang="en-US" sz="1600" kern="1200" dirty="0"/>
        </a:p>
      </dsp:txBody>
      <dsp:txXfrm>
        <a:off x="0" y="2167483"/>
        <a:ext cx="8000999" cy="1405687"/>
      </dsp:txXfrm>
    </dsp:sp>
    <dsp:sp modelId="{9A1B28A7-D568-4ADE-B71F-11B03A9EA7AE}">
      <dsp:nvSpPr>
        <dsp:cNvPr id="0" name=""/>
        <dsp:cNvSpPr/>
      </dsp:nvSpPr>
      <dsp:spPr>
        <a:xfrm>
          <a:off x="400049" y="2131577"/>
          <a:ext cx="5600699" cy="788666"/>
        </a:xfrm>
        <a:prstGeom prst="roundRect">
          <a:avLst/>
        </a:prstGeom>
        <a:solidFill>
          <a:schemeClr val="accent2">
            <a:hueOff val="-7974219"/>
            <a:satOff val="8708"/>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dirty="0"/>
            <a:t>Abi Snow (OR/WA Internship Program </a:t>
          </a:r>
          <a:r>
            <a:rPr lang="en-US" sz="1600" kern="1200" dirty="0">
              <a:latin typeface="Neue Haas Grotesk Text Pro"/>
            </a:rPr>
            <a:t>Coordinator</a:t>
          </a:r>
          <a:r>
            <a:rPr lang="en-US" sz="1600" kern="1200" dirty="0"/>
            <a:t>)</a:t>
          </a:r>
        </a:p>
      </dsp:txBody>
      <dsp:txXfrm>
        <a:off x="438549" y="2170077"/>
        <a:ext cx="5523699" cy="711666"/>
      </dsp:txXfrm>
    </dsp:sp>
    <dsp:sp modelId="{DDC4A308-DA02-412A-972C-1AD0D7541CC0}">
      <dsp:nvSpPr>
        <dsp:cNvPr id="0" name=""/>
        <dsp:cNvSpPr/>
      </dsp:nvSpPr>
      <dsp:spPr>
        <a:xfrm>
          <a:off x="0" y="4013892"/>
          <a:ext cx="8000999" cy="1405687"/>
        </a:xfrm>
        <a:prstGeom prst="rect">
          <a:avLst/>
        </a:prstGeom>
        <a:solidFill>
          <a:schemeClr val="lt1">
            <a:alpha val="90000"/>
            <a:hueOff val="0"/>
            <a:satOff val="0"/>
            <a:lumOff val="0"/>
            <a:alphaOff val="0"/>
          </a:schemeClr>
        </a:solidFill>
        <a:ln w="12700" cap="flat" cmpd="sng" algn="ctr">
          <a:solidFill>
            <a:schemeClr val="accent2">
              <a:hueOff val="-15948439"/>
              <a:satOff val="17416"/>
              <a:lumOff val="-6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matthews@idahocc.org</a:t>
          </a:r>
          <a:r>
            <a:rPr lang="en-US" sz="1600" kern="1200" dirty="0"/>
            <a:t>  </a:t>
          </a:r>
        </a:p>
      </dsp:txBody>
      <dsp:txXfrm>
        <a:off x="0" y="4013892"/>
        <a:ext cx="8000999" cy="1405687"/>
      </dsp:txXfrm>
    </dsp:sp>
    <dsp:sp modelId="{D0C74861-2A11-4909-98B6-A3819A8D6CFC}">
      <dsp:nvSpPr>
        <dsp:cNvPr id="0" name=""/>
        <dsp:cNvSpPr/>
      </dsp:nvSpPr>
      <dsp:spPr>
        <a:xfrm>
          <a:off x="400049" y="3848571"/>
          <a:ext cx="5600699" cy="918081"/>
        </a:xfrm>
        <a:prstGeom prst="roundRec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dirty="0"/>
            <a:t>Matthew Schlegel (ID Internship Program Coordinator)</a:t>
          </a:r>
        </a:p>
      </dsp:txBody>
      <dsp:txXfrm>
        <a:off x="444866" y="3893388"/>
        <a:ext cx="5511065" cy="8284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67F0-C593-41E9-851B-3CC79125E30F}"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42736-9BEF-4318-AC7C-EBA810E49119}" type="slidenum">
              <a:rPr lang="en-US" smtClean="0"/>
              <a:t>‹#›</a:t>
            </a:fld>
            <a:endParaRPr lang="en-US"/>
          </a:p>
        </p:txBody>
      </p:sp>
    </p:spTree>
    <p:extLst>
      <p:ext uri="{BB962C8B-B14F-4D97-AF65-F5344CB8AC3E}">
        <p14:creationId xmlns:p14="http://schemas.microsoft.com/office/powerpoint/2010/main" val="160889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a:t>
            </a:fld>
            <a:endParaRPr lang="en-US"/>
          </a:p>
        </p:txBody>
      </p:sp>
    </p:spTree>
    <p:extLst>
      <p:ext uri="{BB962C8B-B14F-4D97-AF65-F5344CB8AC3E}">
        <p14:creationId xmlns:p14="http://schemas.microsoft.com/office/powerpoint/2010/main" val="246339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42736-9BEF-4318-AC7C-EBA810E49119}" type="slidenum">
              <a:rPr lang="en-US" smtClean="0"/>
              <a:t>15</a:t>
            </a:fld>
            <a:endParaRPr lang="en-US"/>
          </a:p>
        </p:txBody>
      </p:sp>
    </p:spTree>
    <p:extLst>
      <p:ext uri="{BB962C8B-B14F-4D97-AF65-F5344CB8AC3E}">
        <p14:creationId xmlns:p14="http://schemas.microsoft.com/office/powerpoint/2010/main" val="295686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Thanks for being here it is good to see faces</a:t>
            </a:r>
          </a:p>
          <a:p>
            <a:endParaRPr lang="en-US" dirty="0"/>
          </a:p>
          <a:p>
            <a:r>
              <a:rPr lang="en-US" dirty="0"/>
              <a:t>We want to start having these </a:t>
            </a:r>
            <a:r>
              <a:rPr lang="en-US" b="1" dirty="0"/>
              <a:t>info sessions regularly </a:t>
            </a:r>
            <a:r>
              <a:rPr lang="en-US" dirty="0"/>
              <a:t>so that our partners understand our needs </a:t>
            </a:r>
          </a:p>
          <a:p>
            <a:r>
              <a:rPr lang="en-US" dirty="0"/>
              <a:t>And we can support you and the RAs in having a great experience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2</a:t>
            </a:fld>
            <a:endParaRPr lang="en-US"/>
          </a:p>
        </p:txBody>
      </p:sp>
    </p:spTree>
    <p:extLst>
      <p:ext uri="{BB962C8B-B14F-4D97-AF65-F5344CB8AC3E}">
        <p14:creationId xmlns:p14="http://schemas.microsoft.com/office/powerpoint/2010/main" val="173314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imperative that NYC be notified of certain situations to collaborate with our partners as the employer of record.</a:t>
            </a:r>
          </a:p>
          <a:p>
            <a:r>
              <a:rPr lang="en-US" dirty="0"/>
              <a:t>Please be aware that we need to be notified as soon as possible when certain scenarios arise</a:t>
            </a:r>
          </a:p>
          <a:p>
            <a:r>
              <a:rPr lang="en-US" dirty="0"/>
              <a:t>Such as,</a:t>
            </a:r>
          </a:p>
          <a:p>
            <a:endParaRPr lang="en-US" dirty="0"/>
          </a:p>
          <a:p>
            <a:r>
              <a:rPr lang="en-US" dirty="0"/>
              <a:t>1. If the RA makes or is involved in a sexual harassment or discrimination complaint</a:t>
            </a:r>
          </a:p>
          <a:p>
            <a:endParaRPr lang="en-US" dirty="0"/>
          </a:p>
          <a:p>
            <a:r>
              <a:rPr lang="en-US" dirty="0"/>
              <a:t>we would need to involve our HR Officer as early on as possible.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If you experience problems with performance, behavior, or absenteeism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know if there are performance issues so that we can support the RA and mentor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have to document events, help collaborate for resolution, and support the partner with termination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If there is a change needed in the length of a term or if a personal emergency arises for the RA that requires time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Absences or changes to start or end dates may affect stipend and time sheet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If there is a change in site supervisor we will need to redirect timesheet and production approval emails to ensure that timesheets and production will be approved on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please let us know when these things pop up for you so we can help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3</a:t>
            </a:fld>
            <a:endParaRPr lang="en-US"/>
          </a:p>
        </p:txBody>
      </p:sp>
    </p:spTree>
    <p:extLst>
      <p:ext uri="{BB962C8B-B14F-4D97-AF65-F5344CB8AC3E}">
        <p14:creationId xmlns:p14="http://schemas.microsoft.com/office/powerpoint/2010/main" val="298704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course, please follow all your internal emergency protocols, </a:t>
            </a:r>
          </a:p>
          <a:p>
            <a:r>
              <a:rPr lang="en-US" dirty="0"/>
              <a:t>then </a:t>
            </a:r>
          </a:p>
          <a:p>
            <a:r>
              <a:rPr lang="en-US" dirty="0"/>
              <a:t> communicate with our dept staff by phone as soon as possible</a:t>
            </a:r>
          </a:p>
          <a:p>
            <a:r>
              <a:rPr lang="en-US" dirty="0"/>
              <a:t>This will help NYC communicate with family and the public as appropriate in sensitive situations</a:t>
            </a:r>
          </a:p>
          <a:p>
            <a:endParaRPr lang="en-US" dirty="0"/>
          </a:p>
          <a:p>
            <a:r>
              <a:rPr lang="en-US" dirty="0"/>
              <a:t>For emergency communications after business hours, please call the NYC emergency phone number to inform us of an incident. </a:t>
            </a:r>
          </a:p>
          <a:p>
            <a:r>
              <a:rPr lang="en-US" dirty="0"/>
              <a:t>The </a:t>
            </a:r>
            <a:r>
              <a:rPr lang="en-US" dirty="0" err="1"/>
              <a:t>Ephone</a:t>
            </a:r>
            <a:r>
              <a:rPr lang="en-US" dirty="0"/>
              <a:t> is staffed nights and weekends so someone should be available to you</a:t>
            </a:r>
          </a:p>
          <a:p>
            <a:endParaRPr lang="en-US" dirty="0"/>
          </a:p>
          <a:p>
            <a:r>
              <a:rPr lang="en-US" dirty="0"/>
              <a:t>If you need to complete and submit Worker's Compensation/Incident Reporting forms for injuries, near-misses, or accidents </a:t>
            </a:r>
          </a:p>
          <a:p>
            <a:r>
              <a:rPr lang="en-US" dirty="0"/>
              <a:t>The form is located on the NYC website in our partner resources pg. </a:t>
            </a:r>
          </a:p>
        </p:txBody>
      </p:sp>
      <p:sp>
        <p:nvSpPr>
          <p:cNvPr id="4" name="Slide Number Placeholder 3"/>
          <p:cNvSpPr>
            <a:spLocks noGrp="1"/>
          </p:cNvSpPr>
          <p:nvPr>
            <p:ph type="sldNum" sz="quarter" idx="5"/>
          </p:nvPr>
        </p:nvSpPr>
        <p:spPr/>
        <p:txBody>
          <a:bodyPr/>
          <a:lstStyle/>
          <a:p>
            <a:fld id="{2C742736-9BEF-4318-AC7C-EBA810E49119}" type="slidenum">
              <a:rPr lang="en-US" smtClean="0"/>
              <a:t>4</a:t>
            </a:fld>
            <a:endParaRPr lang="en-US"/>
          </a:p>
        </p:txBody>
      </p:sp>
    </p:spTree>
    <p:extLst>
      <p:ext uri="{BB962C8B-B14F-4D97-AF65-F5344CB8AC3E}">
        <p14:creationId xmlns:p14="http://schemas.microsoft.com/office/powerpoint/2010/main" val="304282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learning opportunity with these incident forms </a:t>
            </a:r>
          </a:p>
          <a:p>
            <a:r>
              <a:rPr lang="en-US" dirty="0"/>
              <a:t>Also usable for behavioral incidents/ interpersonal incidents </a:t>
            </a:r>
          </a:p>
        </p:txBody>
      </p:sp>
      <p:sp>
        <p:nvSpPr>
          <p:cNvPr id="4" name="Slide Number Placeholder 3"/>
          <p:cNvSpPr>
            <a:spLocks noGrp="1"/>
          </p:cNvSpPr>
          <p:nvPr>
            <p:ph type="sldNum" sz="quarter" idx="5"/>
          </p:nvPr>
        </p:nvSpPr>
        <p:spPr/>
        <p:txBody>
          <a:bodyPr/>
          <a:lstStyle/>
          <a:p>
            <a:fld id="{2C742736-9BEF-4318-AC7C-EBA810E49119}" type="slidenum">
              <a:rPr lang="en-US" smtClean="0"/>
              <a:t>5</a:t>
            </a:fld>
            <a:endParaRPr lang="en-US"/>
          </a:p>
        </p:txBody>
      </p:sp>
    </p:spTree>
    <p:extLst>
      <p:ext uri="{BB962C8B-B14F-4D97-AF65-F5344CB8AC3E}">
        <p14:creationId xmlns:p14="http://schemas.microsoft.com/office/powerpoint/2010/main" val="124269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NYC is not notified prior to the absence, your paycheck will be adjusted for the amount of unpaid days missed in the following pay period.</a:t>
            </a:r>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6</a:t>
            </a:fld>
            <a:endParaRPr lang="en-US"/>
          </a:p>
        </p:txBody>
      </p:sp>
    </p:spTree>
    <p:extLst>
      <p:ext uri="{BB962C8B-B14F-4D97-AF65-F5344CB8AC3E}">
        <p14:creationId xmlns:p14="http://schemas.microsoft.com/office/powerpoint/2010/main" val="332460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3-5 items, approximate report</a:t>
            </a:r>
          </a:p>
        </p:txBody>
      </p:sp>
      <p:sp>
        <p:nvSpPr>
          <p:cNvPr id="4" name="Slide Number Placeholder 3"/>
          <p:cNvSpPr>
            <a:spLocks noGrp="1"/>
          </p:cNvSpPr>
          <p:nvPr>
            <p:ph type="sldNum" sz="quarter" idx="5"/>
          </p:nvPr>
        </p:nvSpPr>
        <p:spPr/>
        <p:txBody>
          <a:bodyPr/>
          <a:lstStyle/>
          <a:p>
            <a:fld id="{2C742736-9BEF-4318-AC7C-EBA810E49119}" type="slidenum">
              <a:rPr lang="en-US" smtClean="0"/>
              <a:t>8</a:t>
            </a:fld>
            <a:endParaRPr lang="en-US"/>
          </a:p>
        </p:txBody>
      </p:sp>
    </p:spTree>
    <p:extLst>
      <p:ext uri="{BB962C8B-B14F-4D97-AF65-F5344CB8AC3E}">
        <p14:creationId xmlns:p14="http://schemas.microsoft.com/office/powerpoint/2010/main" val="142892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Mileage log requires: date/date range, details of trip, starting and ending mileage on your vehicle. </a:t>
            </a:r>
          </a:p>
          <a:p>
            <a:r>
              <a:rPr lang="en-US" dirty="0"/>
              <a:t>We reimburse at the federal rate of $0.66/mile – this covers gas, wear and tear, and vehicle maintenance </a:t>
            </a:r>
          </a:p>
        </p:txBody>
      </p:sp>
      <p:sp>
        <p:nvSpPr>
          <p:cNvPr id="4" name="Slide Number Placeholder 3"/>
          <p:cNvSpPr>
            <a:spLocks noGrp="1"/>
          </p:cNvSpPr>
          <p:nvPr>
            <p:ph type="sldNum" sz="quarter" idx="5"/>
          </p:nvPr>
        </p:nvSpPr>
        <p:spPr/>
        <p:txBody>
          <a:bodyPr/>
          <a:lstStyle/>
          <a:p>
            <a:fld id="{2C742736-9BEF-4318-AC7C-EBA810E49119}" type="slidenum">
              <a:rPr lang="en-US" smtClean="0"/>
              <a:t>10</a:t>
            </a:fld>
            <a:endParaRPr lang="en-US"/>
          </a:p>
        </p:txBody>
      </p:sp>
    </p:spTree>
    <p:extLst>
      <p:ext uri="{BB962C8B-B14F-4D97-AF65-F5344CB8AC3E}">
        <p14:creationId xmlns:p14="http://schemas.microsoft.com/office/powerpoint/2010/main" val="156229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800" b="1" dirty="0">
                <a:solidFill>
                  <a:srgbClr val="C45911"/>
                </a:solidFill>
                <a:effectLst/>
                <a:latin typeface="Calibri Light" panose="020F0302020204030204" pitchFamily="34" charset="0"/>
                <a:ea typeface="Times New Roman" panose="02020603050405020304" pitchFamily="18" charset="0"/>
                <a:cs typeface="Times New Roman" panose="02020603050405020304" pitchFamily="18" charset="0"/>
              </a:rPr>
              <a:t>* If looking to change departments, there may be some limitations </a:t>
            </a:r>
          </a:p>
          <a:p>
            <a:pPr marL="0" marR="0">
              <a:spcBef>
                <a:spcPts val="200"/>
              </a:spcBef>
              <a:spcAft>
                <a:spcPts val="0"/>
              </a:spcAft>
            </a:pPr>
            <a:r>
              <a:rPr lang="en-US" sz="1800" b="1" dirty="0">
                <a:solidFill>
                  <a:srgbClr val="C45911"/>
                </a:solidFill>
                <a:effectLst/>
                <a:latin typeface="Calibri Light" panose="020F0302020204030204" pitchFamily="34" charset="0"/>
                <a:ea typeface="Times New Roman" panose="02020603050405020304" pitchFamily="18" charset="0"/>
                <a:cs typeface="Times New Roman" panose="02020603050405020304" pitchFamily="18" charset="0"/>
              </a:rPr>
              <a:t>Procedure:</a:t>
            </a: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authority allows candidates to non-competitively convert to a permanent position with the U.S. Forest Service, but it does not eliminate the Resource Assistants from the Non-Competitive Eligibility (NCE). </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DHA is used to make appointments to General Schedule positions on a permanent, term or temporary basis if the resource assistant has: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Completed a rigorous assistantship of at least 960 hours,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Successfully fulfilled the requirements of the program, and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Earned an undergraduate (associate or bachelor) or graduate degree from an accredited institution of higher education</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Upon demonstration of these requirements, the employer of record shall provide both the mentor and Regional RAP Coordinator the following: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Transcripts that validate the RA holds a degree from an accredited institution,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letter of completion, highlighting the position the RA held, the location of the position and the number of hours completed, 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Proof of hours worked (no less than 960)</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Regional RAP Coordinator will review and vet that the RA qualifies for the DHA. Once vetted, the regional coordinator will prepare the DHA certificate and route to the appropriate Regional Area Director. </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signing authority has been delegated from the Regional Forester to Regional Area Directors. Forest Supervisors do not hold signing authority of DHA certificates. The letter delegating signing authority is included as Attachment A. </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Once signed, the Regional RAP coordinator will see that the DHA certificate is routed to the following inboxes, (upon hitting the Submit button on the bottom of the unsigned DHA certificate):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RA themselves,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National RAP Manager,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RAs Mentor(s), 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Employer of Record Point of Contact(s)</a:t>
            </a:r>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11</a:t>
            </a:fld>
            <a:endParaRPr lang="en-US"/>
          </a:p>
        </p:txBody>
      </p:sp>
    </p:spTree>
    <p:extLst>
      <p:ext uri="{BB962C8B-B14F-4D97-AF65-F5344CB8AC3E}">
        <p14:creationId xmlns:p14="http://schemas.microsoft.com/office/powerpoint/2010/main" val="311497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98592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1726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6252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935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6553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138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58711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7312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754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0114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038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nwyouthcorps.org/internresourc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irtable.com/appAzhB0c5ED7G8Sl/shrXrDjmj9RcMBdw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37F4A8A-7B54-4D8D-933A-8921996A0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8620F-86A3-991C-E1CC-8F54B4E5152C}"/>
              </a:ext>
            </a:extLst>
          </p:cNvPr>
          <p:cNvSpPr>
            <a:spLocks noGrp="1"/>
          </p:cNvSpPr>
          <p:nvPr>
            <p:ph type="ctrTitle"/>
          </p:nvPr>
        </p:nvSpPr>
        <p:spPr>
          <a:xfrm>
            <a:off x="1068819" y="1076635"/>
            <a:ext cx="6956066" cy="3495365"/>
          </a:xfrm>
        </p:spPr>
        <p:txBody>
          <a:bodyPr anchor="t">
            <a:normAutofit/>
          </a:bodyPr>
          <a:lstStyle/>
          <a:p>
            <a:r>
              <a:rPr lang="en-US" sz="6200" dirty="0"/>
              <a:t>Nyc Resource assistant</a:t>
            </a:r>
            <a:br>
              <a:rPr lang="en-US" sz="6200" dirty="0"/>
            </a:br>
            <a:r>
              <a:rPr lang="en-US" sz="6200" dirty="0"/>
              <a:t>Information Session</a:t>
            </a:r>
          </a:p>
        </p:txBody>
      </p:sp>
      <p:sp>
        <p:nvSpPr>
          <p:cNvPr id="3" name="Subtitle 2">
            <a:extLst>
              <a:ext uri="{FF2B5EF4-FFF2-40B4-BE49-F238E27FC236}">
                <a16:creationId xmlns:a16="http://schemas.microsoft.com/office/drawing/2014/main" id="{0ED4F845-79E4-F9AA-6FAD-63E96E42597D}"/>
              </a:ext>
            </a:extLst>
          </p:cNvPr>
          <p:cNvSpPr>
            <a:spLocks noGrp="1"/>
          </p:cNvSpPr>
          <p:nvPr>
            <p:ph type="subTitle" idx="1"/>
          </p:nvPr>
        </p:nvSpPr>
        <p:spPr>
          <a:xfrm>
            <a:off x="1070491" y="4572000"/>
            <a:ext cx="6954394" cy="1268361"/>
          </a:xfrm>
        </p:spPr>
        <p:txBody>
          <a:bodyPr anchor="b">
            <a:normAutofit/>
          </a:bodyPr>
          <a:lstStyle/>
          <a:p>
            <a:r>
              <a:rPr lang="en-US" dirty="0"/>
              <a:t>2024</a:t>
            </a:r>
          </a:p>
        </p:txBody>
      </p:sp>
      <p:cxnSp>
        <p:nvCxnSpPr>
          <p:cNvPr id="1033" name="Straight Connector 103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7120"/>
            <a:ext cx="804195" cy="0"/>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2D19A45-695B-29D0-0954-D1AA06A906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02806" y="1143000"/>
            <a:ext cx="215455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E7DF5FA-6FB0-7FD6-04BA-2993FD69A56E}"/>
              </a:ext>
            </a:extLst>
          </p:cNvPr>
          <p:cNvPicPr>
            <a:picLocks noChangeAspect="1"/>
          </p:cNvPicPr>
          <p:nvPr/>
        </p:nvPicPr>
        <p:blipFill>
          <a:blip r:embed="rId4"/>
          <a:stretch>
            <a:fillRect/>
          </a:stretch>
        </p:blipFill>
        <p:spPr>
          <a:xfrm>
            <a:off x="8802805" y="3759520"/>
            <a:ext cx="2286000" cy="2286000"/>
          </a:xfrm>
          <a:prstGeom prst="rect">
            <a:avLst/>
          </a:prstGeom>
        </p:spPr>
      </p:pic>
    </p:spTree>
    <p:extLst>
      <p:ext uri="{BB962C8B-B14F-4D97-AF65-F5344CB8AC3E}">
        <p14:creationId xmlns:p14="http://schemas.microsoft.com/office/powerpoint/2010/main" val="194716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D54A73-9C3F-2531-DDCE-06330AEDE24B}"/>
              </a:ext>
            </a:extLst>
          </p:cNvPr>
          <p:cNvSpPr txBox="1"/>
          <p:nvPr/>
        </p:nvSpPr>
        <p:spPr>
          <a:xfrm>
            <a:off x="1044516" y="1076635"/>
            <a:ext cx="3930256" cy="3495365"/>
          </a:xfrm>
          <a:prstGeom prst="rect">
            <a:avLst/>
          </a:prstGeom>
        </p:spPr>
        <p:txBody>
          <a:bodyPr vert="horz" lIns="91440" tIns="45720" rIns="91440" bIns="45720" rtlCol="0" anchor="t">
            <a:normAutofit/>
          </a:bodyPr>
          <a:lstStyle/>
          <a:p>
            <a:pPr>
              <a:lnSpc>
                <a:spcPct val="85000"/>
              </a:lnSpc>
              <a:spcBef>
                <a:spcPct val="0"/>
              </a:spcBef>
              <a:spcAft>
                <a:spcPts val="600"/>
              </a:spcAft>
            </a:pPr>
            <a:endParaRPr lang="en-US" sz="4000" b="1" cap="all" dirty="0">
              <a:latin typeface="+mj-lt"/>
              <a:ea typeface="+mj-ea"/>
              <a:cs typeface="+mj-cs"/>
            </a:endParaRPr>
          </a:p>
        </p:txBody>
      </p:sp>
      <p:cxnSp>
        <p:nvCxnSpPr>
          <p:cNvPr id="20" name="Straight Connector 19">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C09E215-2117-CE25-ACE4-A07F5B795EBE}"/>
              </a:ext>
            </a:extLst>
          </p:cNvPr>
          <p:cNvPicPr>
            <a:picLocks noChangeAspect="1"/>
          </p:cNvPicPr>
          <p:nvPr/>
        </p:nvPicPr>
        <p:blipFill>
          <a:blip r:embed="rId3"/>
          <a:stretch>
            <a:fillRect/>
          </a:stretch>
        </p:blipFill>
        <p:spPr>
          <a:xfrm>
            <a:off x="2533338" y="261932"/>
            <a:ext cx="9060436" cy="6591467"/>
          </a:xfrm>
          <a:prstGeom prst="rect">
            <a:avLst/>
          </a:prstGeom>
        </p:spPr>
      </p:pic>
      <p:sp>
        <p:nvSpPr>
          <p:cNvPr id="8" name="TextBox 7">
            <a:extLst>
              <a:ext uri="{FF2B5EF4-FFF2-40B4-BE49-F238E27FC236}">
                <a16:creationId xmlns:a16="http://schemas.microsoft.com/office/drawing/2014/main" id="{92B3ECE3-717C-841C-6EDE-68EBE56D8286}"/>
              </a:ext>
            </a:extLst>
          </p:cNvPr>
          <p:cNvSpPr txBox="1"/>
          <p:nvPr/>
        </p:nvSpPr>
        <p:spPr>
          <a:xfrm>
            <a:off x="187377" y="1221301"/>
            <a:ext cx="6100996" cy="1446550"/>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Neue Haas Grotesk Text Pro"/>
                <a:ea typeface="+mj-ea"/>
                <a:cs typeface="+mj-cs"/>
              </a:rPr>
              <a:t>Mileage</a:t>
            </a:r>
          </a:p>
          <a:p>
            <a:r>
              <a:rPr kumimoji="0" lang="en-US" sz="4400" b="1" i="0" u="none" strike="noStrike" kern="1200" cap="none" spc="0" normalizeH="0" baseline="0" noProof="0" dirty="0">
                <a:ln>
                  <a:noFill/>
                </a:ln>
                <a:solidFill>
                  <a:prstClr val="black"/>
                </a:solidFill>
                <a:effectLst/>
                <a:uLnTx/>
                <a:uFillTx/>
                <a:latin typeface="Neue Haas Grotesk Text Pro"/>
                <a:ea typeface="+mj-ea"/>
                <a:cs typeface="+mj-cs"/>
              </a:rPr>
              <a:t> Log</a:t>
            </a:r>
            <a:endParaRPr lang="en-US" dirty="0"/>
          </a:p>
        </p:txBody>
      </p:sp>
    </p:spTree>
    <p:extLst>
      <p:ext uri="{BB962C8B-B14F-4D97-AF65-F5344CB8AC3E}">
        <p14:creationId xmlns:p14="http://schemas.microsoft.com/office/powerpoint/2010/main" val="23678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C2AC-7391-01D3-ADF6-18E9C556A09C}"/>
              </a:ext>
            </a:extLst>
          </p:cNvPr>
          <p:cNvSpPr>
            <a:spLocks noGrp="1"/>
          </p:cNvSpPr>
          <p:nvPr>
            <p:ph type="title"/>
          </p:nvPr>
        </p:nvSpPr>
        <p:spPr/>
        <p:txBody>
          <a:bodyPr/>
          <a:lstStyle/>
          <a:p>
            <a:r>
              <a:rPr lang="en-US" dirty="0"/>
              <a:t>Direct Hire Authority (DHA)</a:t>
            </a:r>
          </a:p>
        </p:txBody>
      </p:sp>
      <p:graphicFrame>
        <p:nvGraphicFramePr>
          <p:cNvPr id="6" name="Content Placeholder 2">
            <a:extLst>
              <a:ext uri="{FF2B5EF4-FFF2-40B4-BE49-F238E27FC236}">
                <a16:creationId xmlns:a16="http://schemas.microsoft.com/office/drawing/2014/main" id="{91B2D450-8A61-26EE-1B94-36A8CD86EBEC}"/>
              </a:ext>
            </a:extLst>
          </p:cNvPr>
          <p:cNvGraphicFramePr>
            <a:graphicFrameLocks noGrp="1"/>
          </p:cNvGraphicFramePr>
          <p:nvPr>
            <p:ph sz="half" idx="1"/>
            <p:extLst>
              <p:ext uri="{D42A27DB-BD31-4B8C-83A1-F6EECF244321}">
                <p14:modId xmlns:p14="http://schemas.microsoft.com/office/powerpoint/2010/main" val="2770580924"/>
              </p:ext>
            </p:extLst>
          </p:nvPr>
        </p:nvGraphicFramePr>
        <p:xfrm>
          <a:off x="1082185" y="3487205"/>
          <a:ext cx="9890066" cy="2754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17B34B7C-9E76-082B-E712-E5EE584C33E9}"/>
              </a:ext>
            </a:extLst>
          </p:cNvPr>
          <p:cNvSpPr>
            <a:spLocks noGrp="1"/>
          </p:cNvSpPr>
          <p:nvPr>
            <p:ph sz="half" idx="2"/>
          </p:nvPr>
        </p:nvSpPr>
        <p:spPr>
          <a:xfrm>
            <a:off x="1082185" y="2440569"/>
            <a:ext cx="9896017" cy="988431"/>
          </a:xfrm>
        </p:spPr>
        <p:txBody>
          <a:bodyPr/>
          <a:lstStyle/>
          <a:p>
            <a:r>
              <a:rPr lang="en-US" dirty="0"/>
              <a:t>Objective: Via the DHA, Resource Assistants can be appointed directly to a General Schedule permanent, term, or temporary position. </a:t>
            </a:r>
          </a:p>
          <a:p>
            <a:endParaRPr lang="en-US" dirty="0"/>
          </a:p>
        </p:txBody>
      </p:sp>
    </p:spTree>
    <p:extLst>
      <p:ext uri="{BB962C8B-B14F-4D97-AF65-F5344CB8AC3E}">
        <p14:creationId xmlns:p14="http://schemas.microsoft.com/office/powerpoint/2010/main" val="85891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F868FD11-2F4B-395E-7E27-511C9303A4D8}"/>
              </a:ext>
            </a:extLst>
          </p:cNvPr>
          <p:cNvGraphicFramePr/>
          <p:nvPr>
            <p:extLst>
              <p:ext uri="{D42A27DB-BD31-4B8C-83A1-F6EECF244321}">
                <p14:modId xmlns:p14="http://schemas.microsoft.com/office/powerpoint/2010/main" val="526813367"/>
              </p:ext>
            </p:extLst>
          </p:nvPr>
        </p:nvGraphicFramePr>
        <p:xfrm>
          <a:off x="1533832" y="1087695"/>
          <a:ext cx="8912943" cy="563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977DB12-C17F-1882-E352-BC638ABF4AA0}"/>
              </a:ext>
            </a:extLst>
          </p:cNvPr>
          <p:cNvSpPr>
            <a:spLocks noGrp="1"/>
          </p:cNvSpPr>
          <p:nvPr>
            <p:ph type="title"/>
          </p:nvPr>
        </p:nvSpPr>
        <p:spPr>
          <a:xfrm>
            <a:off x="1087436" y="571500"/>
            <a:ext cx="10275107" cy="1006577"/>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a:lstStyle>
          <a:p>
            <a:r>
              <a:rPr lang="en-US" dirty="0"/>
              <a:t>2024 Webinar Schedule and Content </a:t>
            </a:r>
          </a:p>
        </p:txBody>
      </p:sp>
    </p:spTree>
    <p:extLst>
      <p:ext uri="{BB962C8B-B14F-4D97-AF65-F5344CB8AC3E}">
        <p14:creationId xmlns:p14="http://schemas.microsoft.com/office/powerpoint/2010/main" val="399328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4C988-B7A7-5CE3-4B6E-7BF28263E335}"/>
              </a:ext>
            </a:extLst>
          </p:cNvPr>
          <p:cNvSpPr>
            <a:spLocks noGrp="1"/>
          </p:cNvSpPr>
          <p:nvPr>
            <p:ph type="title"/>
          </p:nvPr>
        </p:nvSpPr>
        <p:spPr>
          <a:xfrm>
            <a:off x="1091203" y="1069848"/>
            <a:ext cx="6308775" cy="2049620"/>
          </a:xfrm>
        </p:spPr>
        <p:txBody>
          <a:bodyPr>
            <a:normAutofit/>
          </a:bodyPr>
          <a:lstStyle/>
          <a:p>
            <a:r>
              <a:rPr lang="en-US" sz="5600"/>
              <a:t>Intern Resources Website</a:t>
            </a:r>
          </a:p>
        </p:txBody>
      </p:sp>
      <p:cxnSp>
        <p:nvCxnSpPr>
          <p:cNvPr id="14"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FE6F0D-38CF-D56D-AF9E-E3A4AE6D3CE0}"/>
              </a:ext>
            </a:extLst>
          </p:cNvPr>
          <p:cNvSpPr>
            <a:spLocks noGrp="1"/>
          </p:cNvSpPr>
          <p:nvPr>
            <p:ph idx="1"/>
          </p:nvPr>
        </p:nvSpPr>
        <p:spPr>
          <a:xfrm>
            <a:off x="1097280" y="3180522"/>
            <a:ext cx="6223996" cy="3105978"/>
          </a:xfrm>
        </p:spPr>
        <p:txBody>
          <a:bodyPr>
            <a:normAutofit/>
          </a:bodyPr>
          <a:lstStyle/>
          <a:p>
            <a:pPr>
              <a:lnSpc>
                <a:spcPct val="120000"/>
              </a:lnSpc>
            </a:pPr>
            <a:r>
              <a:rPr lang="en-US" sz="1500" dirty="0">
                <a:hlinkClick r:id="rId2"/>
              </a:rPr>
              <a:t>Intern Resources (nwyouthcorps.org)</a:t>
            </a:r>
            <a:endParaRPr lang="en-US" sz="1500" dirty="0"/>
          </a:p>
          <a:p>
            <a:pPr>
              <a:lnSpc>
                <a:spcPct val="120000"/>
              </a:lnSpc>
            </a:pPr>
            <a:endParaRPr lang="en-US" sz="1500" dirty="0"/>
          </a:p>
          <a:p>
            <a:pPr>
              <a:lnSpc>
                <a:spcPct val="120000"/>
              </a:lnSpc>
            </a:pPr>
            <a:r>
              <a:rPr lang="en-US" sz="1500" dirty="0"/>
              <a:t>Past Webinars</a:t>
            </a:r>
          </a:p>
          <a:p>
            <a:pPr>
              <a:lnSpc>
                <a:spcPct val="120000"/>
              </a:lnSpc>
            </a:pPr>
            <a:r>
              <a:rPr lang="en-US" sz="1500" dirty="0"/>
              <a:t>HR Forms – Worker’s Comp Guidance, Return to Work Release </a:t>
            </a:r>
          </a:p>
          <a:p>
            <a:pPr>
              <a:lnSpc>
                <a:spcPct val="120000"/>
              </a:lnSpc>
            </a:pPr>
            <a:r>
              <a:rPr lang="en-US" sz="1500" dirty="0"/>
              <a:t>Professional Development</a:t>
            </a:r>
          </a:p>
          <a:p>
            <a:pPr>
              <a:lnSpc>
                <a:spcPct val="120000"/>
              </a:lnSpc>
            </a:pPr>
            <a:r>
              <a:rPr lang="en-US" sz="1500" dirty="0"/>
              <a:t>Career Resources</a:t>
            </a:r>
          </a:p>
          <a:p>
            <a:pPr>
              <a:lnSpc>
                <a:spcPct val="120000"/>
              </a:lnSpc>
            </a:pPr>
            <a:r>
              <a:rPr lang="en-US" sz="1500" dirty="0"/>
              <a:t>Feedback </a:t>
            </a:r>
          </a:p>
        </p:txBody>
      </p:sp>
      <p:pic>
        <p:nvPicPr>
          <p:cNvPr id="15" name="Picture 14" descr="Pen placed on top of a signature line">
            <a:extLst>
              <a:ext uri="{FF2B5EF4-FFF2-40B4-BE49-F238E27FC236}">
                <a16:creationId xmlns:a16="http://schemas.microsoft.com/office/drawing/2014/main" id="{DC435D9B-084C-EF13-DE88-009FE4496404}"/>
              </a:ext>
            </a:extLst>
          </p:cNvPr>
          <p:cNvPicPr>
            <a:picLocks noChangeAspect="1"/>
          </p:cNvPicPr>
          <p:nvPr/>
        </p:nvPicPr>
        <p:blipFill rotWithShape="1">
          <a:blip r:embed="rId3"/>
          <a:srcRect l="57147" r="7252" b="-1"/>
          <a:stretch/>
        </p:blipFill>
        <p:spPr>
          <a:xfrm>
            <a:off x="8534400" y="10"/>
            <a:ext cx="3657601" cy="6857990"/>
          </a:xfrm>
          <a:prstGeom prst="rect">
            <a:avLst/>
          </a:prstGeom>
        </p:spPr>
      </p:pic>
    </p:spTree>
    <p:extLst>
      <p:ext uri="{BB962C8B-B14F-4D97-AF65-F5344CB8AC3E}">
        <p14:creationId xmlns:p14="http://schemas.microsoft.com/office/powerpoint/2010/main" val="193460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9DE2-3AD0-00A1-3D3E-2EC83D454EBA}"/>
              </a:ext>
            </a:extLst>
          </p:cNvPr>
          <p:cNvSpPr>
            <a:spLocks noGrp="1"/>
          </p:cNvSpPr>
          <p:nvPr>
            <p:ph type="title"/>
          </p:nvPr>
        </p:nvSpPr>
        <p:spPr/>
        <p:txBody>
          <a:bodyPr/>
          <a:lstStyle/>
          <a:p>
            <a:r>
              <a:rPr lang="en-US" dirty="0"/>
              <a:t>Check-Ins and Site Visits</a:t>
            </a:r>
          </a:p>
        </p:txBody>
      </p:sp>
      <p:graphicFrame>
        <p:nvGraphicFramePr>
          <p:cNvPr id="5" name="Content Placeholder 2">
            <a:extLst>
              <a:ext uri="{FF2B5EF4-FFF2-40B4-BE49-F238E27FC236}">
                <a16:creationId xmlns:a16="http://schemas.microsoft.com/office/drawing/2014/main" id="{8AD22DA6-D237-C830-553F-2B1B055BF089}"/>
              </a:ext>
            </a:extLst>
          </p:cNvPr>
          <p:cNvGraphicFramePr>
            <a:graphicFrameLocks noGrp="1"/>
          </p:cNvGraphicFramePr>
          <p:nvPr>
            <p:ph idx="1"/>
          </p:nvPr>
        </p:nvGraphicFramePr>
        <p:xfrm>
          <a:off x="1088136" y="2447778"/>
          <a:ext cx="9922764" cy="383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74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479FF-6CEE-2B97-A03A-FBC4339B1021}"/>
              </a:ext>
            </a:extLst>
          </p:cNvPr>
          <p:cNvSpPr>
            <a:spLocks noGrp="1"/>
          </p:cNvSpPr>
          <p:nvPr>
            <p:ph type="title"/>
          </p:nvPr>
        </p:nvSpPr>
        <p:spPr>
          <a:xfrm>
            <a:off x="623443" y="1300104"/>
            <a:ext cx="3763693" cy="2338756"/>
          </a:xfrm>
        </p:spPr>
        <p:txBody>
          <a:bodyPr anchor="t">
            <a:normAutofit/>
          </a:bodyPr>
          <a:lstStyle/>
          <a:p>
            <a:r>
              <a:rPr lang="en-US" dirty="0"/>
              <a:t>Questions for NYC?</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7A9C6FD-D648-DC51-04C7-20186D02A043}"/>
              </a:ext>
            </a:extLst>
          </p:cNvPr>
          <p:cNvGraphicFramePr>
            <a:graphicFrameLocks noGrp="1"/>
          </p:cNvGraphicFramePr>
          <p:nvPr>
            <p:ph idx="1"/>
            <p:extLst>
              <p:ext uri="{D42A27DB-BD31-4B8C-83A1-F6EECF244321}">
                <p14:modId xmlns:p14="http://schemas.microsoft.com/office/powerpoint/2010/main" val="1300067798"/>
              </p:ext>
            </p:extLst>
          </p:nvPr>
        </p:nvGraphicFramePr>
        <p:xfrm>
          <a:off x="3909060" y="1187244"/>
          <a:ext cx="8000999" cy="545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82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BE7CE-A38C-93D6-9D8B-484CE997D8EC}"/>
              </a:ext>
            </a:extLst>
          </p:cNvPr>
          <p:cNvSpPr>
            <a:spLocks noGrp="1"/>
          </p:cNvSpPr>
          <p:nvPr>
            <p:ph type="title"/>
          </p:nvPr>
        </p:nvSpPr>
        <p:spPr>
          <a:xfrm>
            <a:off x="1088136" y="2235210"/>
            <a:ext cx="3807714" cy="3352789"/>
          </a:xfrm>
        </p:spPr>
        <p:txBody>
          <a:bodyPr anchor="t">
            <a:normAutofit/>
          </a:bodyPr>
          <a:lstStyle/>
          <a:p>
            <a:r>
              <a:rPr lang="en-US" dirty="0"/>
              <a:t>Introduction</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EEC474-0DDB-2F79-FA59-8E9BDE8B2EF1}"/>
              </a:ext>
            </a:extLst>
          </p:cNvPr>
          <p:cNvGraphicFramePr>
            <a:graphicFrameLocks noGrp="1"/>
          </p:cNvGraphicFramePr>
          <p:nvPr>
            <p:ph idx="1"/>
            <p:extLst>
              <p:ext uri="{D42A27DB-BD31-4B8C-83A1-F6EECF244321}">
                <p14:modId xmlns:p14="http://schemas.microsoft.com/office/powerpoint/2010/main" val="2008918664"/>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77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15176-EF2F-C5C4-E960-19D2E05B6490}"/>
              </a:ext>
            </a:extLst>
          </p:cNvPr>
          <p:cNvSpPr>
            <a:spLocks noGrp="1"/>
          </p:cNvSpPr>
          <p:nvPr>
            <p:ph type="title"/>
          </p:nvPr>
        </p:nvSpPr>
        <p:spPr>
          <a:xfrm>
            <a:off x="804195" y="2040534"/>
            <a:ext cx="4091655" cy="2426532"/>
          </a:xfrm>
        </p:spPr>
        <p:txBody>
          <a:bodyPr anchor="t">
            <a:noAutofit/>
          </a:bodyPr>
          <a:lstStyle/>
          <a:p>
            <a:r>
              <a:rPr lang="en-US" dirty="0"/>
              <a:t>Communicate with NYC immediately:</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2F788EA-13DB-2DF0-B540-35CF16D19580}"/>
              </a:ext>
            </a:extLst>
          </p:cNvPr>
          <p:cNvGraphicFramePr>
            <a:graphicFrameLocks noGrp="1"/>
          </p:cNvGraphicFramePr>
          <p:nvPr>
            <p:ph idx="1"/>
            <p:extLst>
              <p:ext uri="{D42A27DB-BD31-4B8C-83A1-F6EECF244321}">
                <p14:modId xmlns:p14="http://schemas.microsoft.com/office/powerpoint/2010/main" val="2561937679"/>
              </p:ext>
            </p:extLst>
          </p:nvPr>
        </p:nvGraphicFramePr>
        <p:xfrm>
          <a:off x="3457575" y="200025"/>
          <a:ext cx="8162925" cy="608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01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1807EA-F70D-41DE-A07B-209FD5918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4B14-4585-5A1B-D900-6C11D08E0527}"/>
              </a:ext>
            </a:extLst>
          </p:cNvPr>
          <p:cNvSpPr>
            <a:spLocks noGrp="1"/>
          </p:cNvSpPr>
          <p:nvPr>
            <p:ph type="title"/>
          </p:nvPr>
        </p:nvSpPr>
        <p:spPr>
          <a:xfrm>
            <a:off x="420624" y="530369"/>
            <a:ext cx="10709467" cy="1206992"/>
          </a:xfrm>
        </p:spPr>
        <p:txBody>
          <a:bodyPr>
            <a:normAutofit/>
          </a:bodyPr>
          <a:lstStyle/>
          <a:p>
            <a:r>
              <a:rPr lang="en-US" dirty="0"/>
              <a:t>Emergency</a:t>
            </a:r>
            <a:r>
              <a:rPr lang="en-US" sz="4000" dirty="0"/>
              <a:t> protocols for NYC </a:t>
            </a:r>
          </a:p>
        </p:txBody>
      </p:sp>
      <p:cxnSp>
        <p:nvCxnSpPr>
          <p:cNvPr id="22" name="Straight Connector 21">
            <a:extLst>
              <a:ext uri="{FF2B5EF4-FFF2-40B4-BE49-F238E27FC236}">
                <a16:creationId xmlns:a16="http://schemas.microsoft.com/office/drawing/2014/main" id="{D6D3BDB7-6E9F-439D-9E83-9D7F1971D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1184168"/>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4B7B9CFE-2986-140C-0C7B-8EEB56403A93}"/>
              </a:ext>
            </a:extLst>
          </p:cNvPr>
          <p:cNvGraphicFramePr>
            <a:graphicFrameLocks noGrp="1"/>
          </p:cNvGraphicFramePr>
          <p:nvPr>
            <p:ph idx="1"/>
            <p:extLst>
              <p:ext uri="{D42A27DB-BD31-4B8C-83A1-F6EECF244321}">
                <p14:modId xmlns:p14="http://schemas.microsoft.com/office/powerpoint/2010/main" val="1254032662"/>
              </p:ext>
            </p:extLst>
          </p:nvPr>
        </p:nvGraphicFramePr>
        <p:xfrm>
          <a:off x="1655482" y="1572767"/>
          <a:ext cx="8881035" cy="491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14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F2070-0143-BBC8-045D-2C7D91D768B3}"/>
              </a:ext>
            </a:extLst>
          </p:cNvPr>
          <p:cNvSpPr>
            <a:spLocks noGrp="1"/>
          </p:cNvSpPr>
          <p:nvPr>
            <p:ph type="title"/>
          </p:nvPr>
        </p:nvSpPr>
        <p:spPr>
          <a:xfrm>
            <a:off x="402097" y="72413"/>
            <a:ext cx="10270671" cy="1188720"/>
          </a:xfrm>
        </p:spPr>
        <p:txBody>
          <a:bodyPr>
            <a:normAutofit fontScale="90000"/>
          </a:bodyPr>
          <a:lstStyle/>
          <a:p>
            <a:r>
              <a:rPr lang="en-US" dirty="0"/>
              <a:t>Incident Report </a:t>
            </a:r>
            <a:br>
              <a:rPr lang="en-US" dirty="0"/>
            </a:br>
            <a:r>
              <a:rPr lang="en-US" dirty="0"/>
              <a:t>Form</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9683385-73A9-A6DA-ECEE-4DA6ECD16EBF}"/>
              </a:ext>
            </a:extLst>
          </p:cNvPr>
          <p:cNvPicPr>
            <a:picLocks noChangeAspect="1"/>
          </p:cNvPicPr>
          <p:nvPr/>
        </p:nvPicPr>
        <p:blipFill>
          <a:blip r:embed="rId3"/>
          <a:stretch>
            <a:fillRect/>
          </a:stretch>
        </p:blipFill>
        <p:spPr>
          <a:xfrm>
            <a:off x="6086009" y="485635"/>
            <a:ext cx="5479536" cy="6434204"/>
          </a:xfrm>
          <a:prstGeom prst="rect">
            <a:avLst/>
          </a:prstGeom>
        </p:spPr>
      </p:pic>
      <p:pic>
        <p:nvPicPr>
          <p:cNvPr id="8" name="Picture 7">
            <a:extLst>
              <a:ext uri="{FF2B5EF4-FFF2-40B4-BE49-F238E27FC236}">
                <a16:creationId xmlns:a16="http://schemas.microsoft.com/office/drawing/2014/main" id="{491E0B38-F9A1-5A15-FA15-0927DEFE01EF}"/>
              </a:ext>
            </a:extLst>
          </p:cNvPr>
          <p:cNvPicPr>
            <a:picLocks noChangeAspect="1"/>
          </p:cNvPicPr>
          <p:nvPr/>
        </p:nvPicPr>
        <p:blipFill>
          <a:blip r:embed="rId4"/>
          <a:stretch>
            <a:fillRect/>
          </a:stretch>
        </p:blipFill>
        <p:spPr>
          <a:xfrm>
            <a:off x="522938" y="1273580"/>
            <a:ext cx="5025498" cy="5547628"/>
          </a:xfrm>
          <a:prstGeom prst="rect">
            <a:avLst/>
          </a:prstGeom>
        </p:spPr>
      </p:pic>
    </p:spTree>
    <p:extLst>
      <p:ext uri="{BB962C8B-B14F-4D97-AF65-F5344CB8AC3E}">
        <p14:creationId xmlns:p14="http://schemas.microsoft.com/office/powerpoint/2010/main" val="36113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C119-52FE-AEF4-BC10-DA18948536E0}"/>
              </a:ext>
            </a:extLst>
          </p:cNvPr>
          <p:cNvSpPr>
            <a:spLocks noGrp="1"/>
          </p:cNvSpPr>
          <p:nvPr>
            <p:ph type="title"/>
          </p:nvPr>
        </p:nvSpPr>
        <p:spPr/>
        <p:txBody>
          <a:bodyPr/>
          <a:lstStyle/>
          <a:p>
            <a:r>
              <a:rPr lang="en-US" dirty="0"/>
              <a:t>Attendance Policy Reminders</a:t>
            </a:r>
          </a:p>
        </p:txBody>
      </p:sp>
      <p:graphicFrame>
        <p:nvGraphicFramePr>
          <p:cNvPr id="5" name="Content Placeholder 2">
            <a:extLst>
              <a:ext uri="{FF2B5EF4-FFF2-40B4-BE49-F238E27FC236}">
                <a16:creationId xmlns:a16="http://schemas.microsoft.com/office/drawing/2014/main" id="{AE02EE97-8BFD-46AD-0A6F-12093DD0609B}"/>
              </a:ext>
            </a:extLst>
          </p:cNvPr>
          <p:cNvGraphicFramePr>
            <a:graphicFrameLocks noGrp="1"/>
          </p:cNvGraphicFramePr>
          <p:nvPr>
            <p:ph idx="1"/>
            <p:extLst>
              <p:ext uri="{D42A27DB-BD31-4B8C-83A1-F6EECF244321}">
                <p14:modId xmlns:p14="http://schemas.microsoft.com/office/powerpoint/2010/main" val="644901563"/>
              </p:ext>
            </p:extLst>
          </p:nvPr>
        </p:nvGraphicFramePr>
        <p:xfrm>
          <a:off x="434715" y="1783830"/>
          <a:ext cx="11137692" cy="4502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01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8EAB-A91E-35D8-879E-380725F86CB8}"/>
              </a:ext>
            </a:extLst>
          </p:cNvPr>
          <p:cNvSpPr>
            <a:spLocks noGrp="1"/>
          </p:cNvSpPr>
          <p:nvPr>
            <p:ph type="title"/>
          </p:nvPr>
        </p:nvSpPr>
        <p:spPr>
          <a:xfrm>
            <a:off x="1090940" y="1097279"/>
            <a:ext cx="10529560" cy="1225587"/>
          </a:xfrm>
        </p:spPr>
        <p:txBody>
          <a:bodyPr>
            <a:normAutofit/>
          </a:bodyPr>
          <a:lstStyle/>
          <a:p>
            <a:r>
              <a:rPr lang="en-US" sz="4000"/>
              <a:t>Remote Work Policy</a:t>
            </a:r>
          </a:p>
        </p:txBody>
      </p:sp>
      <p:sp>
        <p:nvSpPr>
          <p:cNvPr id="3" name="Content Placeholder 2">
            <a:extLst>
              <a:ext uri="{FF2B5EF4-FFF2-40B4-BE49-F238E27FC236}">
                <a16:creationId xmlns:a16="http://schemas.microsoft.com/office/drawing/2014/main" id="{7290E7AB-BFD6-0BF4-AD31-3E6014556B12}"/>
              </a:ext>
            </a:extLst>
          </p:cNvPr>
          <p:cNvSpPr>
            <a:spLocks noGrp="1"/>
          </p:cNvSpPr>
          <p:nvPr>
            <p:ph idx="1"/>
          </p:nvPr>
        </p:nvSpPr>
        <p:spPr>
          <a:xfrm>
            <a:off x="1096684" y="2455816"/>
            <a:ext cx="5188110" cy="3830683"/>
          </a:xfrm>
        </p:spPr>
        <p:txBody>
          <a:bodyPr anchor="t">
            <a:normAutofit/>
          </a:bodyPr>
          <a:lstStyle/>
          <a:p>
            <a:r>
              <a:rPr lang="en-US" dirty="0"/>
              <a:t>Due to limitations surrounding worker’s compensation</a:t>
            </a:r>
          </a:p>
          <a:p>
            <a:r>
              <a:rPr lang="en-US" dirty="0"/>
              <a:t>RAs must live in: </a:t>
            </a:r>
          </a:p>
          <a:p>
            <a:pPr lvl="2"/>
            <a:r>
              <a:rPr lang="en-US" dirty="0"/>
              <a:t>ID</a:t>
            </a:r>
          </a:p>
          <a:p>
            <a:pPr lvl="2"/>
            <a:r>
              <a:rPr lang="en-US" dirty="0"/>
              <a:t>OR</a:t>
            </a:r>
          </a:p>
          <a:p>
            <a:pPr lvl="2"/>
            <a:r>
              <a:rPr lang="en-US" dirty="0"/>
              <a:t>WA </a:t>
            </a:r>
          </a:p>
          <a:p>
            <a:pPr marL="0" indent="0">
              <a:buNone/>
            </a:pPr>
            <a:r>
              <a:rPr lang="en-US" dirty="0"/>
              <a:t>-  If you live in one state, but work in another, we recommend talking to a tax specialist if you have questions on withholdings. </a:t>
            </a:r>
          </a:p>
        </p:txBody>
      </p:sp>
      <p:pic>
        <p:nvPicPr>
          <p:cNvPr id="7" name="Graphic 6" descr="Office Worker">
            <a:extLst>
              <a:ext uri="{FF2B5EF4-FFF2-40B4-BE49-F238E27FC236}">
                <a16:creationId xmlns:a16="http://schemas.microsoft.com/office/drawing/2014/main" id="{8544E3D2-D955-8209-6FCB-383B8F5F7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8674" y="2455816"/>
            <a:ext cx="3830684" cy="3830684"/>
          </a:xfrm>
          <a:prstGeom prst="rect">
            <a:avLst/>
          </a:prstGeom>
        </p:spPr>
      </p:pic>
    </p:spTree>
    <p:extLst>
      <p:ext uri="{BB962C8B-B14F-4D97-AF65-F5344CB8AC3E}">
        <p14:creationId xmlns:p14="http://schemas.microsoft.com/office/powerpoint/2010/main" val="13597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3112-6D91-6936-48ED-EA7408D3F8EB}"/>
              </a:ext>
            </a:extLst>
          </p:cNvPr>
          <p:cNvSpPr>
            <a:spLocks noGrp="1"/>
          </p:cNvSpPr>
          <p:nvPr>
            <p:ph type="title"/>
          </p:nvPr>
        </p:nvSpPr>
        <p:spPr>
          <a:xfrm>
            <a:off x="1088136" y="925355"/>
            <a:ext cx="9922764" cy="1294228"/>
          </a:xfrm>
        </p:spPr>
        <p:txBody>
          <a:bodyPr/>
          <a:lstStyle/>
          <a:p>
            <a:r>
              <a:rPr lang="en-US" dirty="0"/>
              <a:t>Production Reporting Reminders</a:t>
            </a:r>
            <a:br>
              <a:rPr lang="en-US" dirty="0"/>
            </a:br>
            <a:endParaRPr lang="en-US" dirty="0"/>
          </a:p>
        </p:txBody>
      </p:sp>
      <p:sp>
        <p:nvSpPr>
          <p:cNvPr id="3" name="Content Placeholder 2">
            <a:extLst>
              <a:ext uri="{FF2B5EF4-FFF2-40B4-BE49-F238E27FC236}">
                <a16:creationId xmlns:a16="http://schemas.microsoft.com/office/drawing/2014/main" id="{767298DD-ECB0-E86B-A26E-4704BFBBBCA5}"/>
              </a:ext>
            </a:extLst>
          </p:cNvPr>
          <p:cNvSpPr>
            <a:spLocks noGrp="1"/>
          </p:cNvSpPr>
          <p:nvPr>
            <p:ph idx="1"/>
          </p:nvPr>
        </p:nvSpPr>
        <p:spPr>
          <a:xfrm>
            <a:off x="272847" y="2172069"/>
            <a:ext cx="3924401" cy="4414231"/>
          </a:xfrm>
        </p:spPr>
        <p:txBody>
          <a:bodyPr>
            <a:normAutofit/>
          </a:bodyPr>
          <a:lstStyle/>
          <a:p>
            <a:r>
              <a:rPr lang="en-US" dirty="0"/>
              <a:t>3-5 activities per month, approximate </a:t>
            </a:r>
          </a:p>
          <a:p>
            <a:r>
              <a:rPr lang="en-US" dirty="0"/>
              <a:t>Can upload directly to database OR record in Timesheet Workbook and email monthly</a:t>
            </a:r>
          </a:p>
          <a:p>
            <a:pPr lvl="1"/>
            <a:r>
              <a:rPr lang="en-US" dirty="0">
                <a:hlinkClick r:id="rId3"/>
              </a:rPr>
              <a:t>Monthly Reporting Form (airtable.com)</a:t>
            </a:r>
            <a:endParaRPr lang="en-US" dirty="0"/>
          </a:p>
        </p:txBody>
      </p:sp>
      <p:pic>
        <p:nvPicPr>
          <p:cNvPr id="5" name="Picture 4">
            <a:extLst>
              <a:ext uri="{FF2B5EF4-FFF2-40B4-BE49-F238E27FC236}">
                <a16:creationId xmlns:a16="http://schemas.microsoft.com/office/drawing/2014/main" id="{DE9C2D11-2680-6B5A-E9BA-8DA5A2539A8B}"/>
              </a:ext>
            </a:extLst>
          </p:cNvPr>
          <p:cNvPicPr>
            <a:picLocks noChangeAspect="1"/>
          </p:cNvPicPr>
          <p:nvPr/>
        </p:nvPicPr>
        <p:blipFill rotWithShape="1">
          <a:blip r:embed="rId4"/>
          <a:srcRect b="9338"/>
          <a:stretch/>
        </p:blipFill>
        <p:spPr>
          <a:xfrm>
            <a:off x="4261053" y="1872269"/>
            <a:ext cx="7658100" cy="4594111"/>
          </a:xfrm>
          <a:prstGeom prst="rect">
            <a:avLst/>
          </a:prstGeom>
        </p:spPr>
      </p:pic>
    </p:spTree>
    <p:extLst>
      <p:ext uri="{BB962C8B-B14F-4D97-AF65-F5344CB8AC3E}">
        <p14:creationId xmlns:p14="http://schemas.microsoft.com/office/powerpoint/2010/main" val="30370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7DB64-0D91-7BC0-00B9-A88542C43048}"/>
              </a:ext>
            </a:extLst>
          </p:cNvPr>
          <p:cNvSpPr>
            <a:spLocks noGrp="1"/>
          </p:cNvSpPr>
          <p:nvPr>
            <p:ph type="title"/>
          </p:nvPr>
        </p:nvSpPr>
        <p:spPr>
          <a:xfrm>
            <a:off x="1088136" y="1090244"/>
            <a:ext cx="8640480" cy="753538"/>
          </a:xfrm>
        </p:spPr>
        <p:txBody>
          <a:bodyPr anchor="t">
            <a:normAutofit/>
          </a:bodyPr>
          <a:lstStyle/>
          <a:p>
            <a:r>
              <a:rPr lang="en-US" dirty="0"/>
              <a:t>Reimbursement Policy</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E111F24-7A3A-F778-7AC6-8C94883DBB6C}"/>
              </a:ext>
            </a:extLst>
          </p:cNvPr>
          <p:cNvGraphicFramePr>
            <a:graphicFrameLocks noGrp="1"/>
          </p:cNvGraphicFramePr>
          <p:nvPr>
            <p:ph idx="1"/>
            <p:extLst>
              <p:ext uri="{D42A27DB-BD31-4B8C-83A1-F6EECF244321}">
                <p14:modId xmlns:p14="http://schemas.microsoft.com/office/powerpoint/2010/main" val="745848792"/>
              </p:ext>
            </p:extLst>
          </p:nvPr>
        </p:nvGraphicFramePr>
        <p:xfrm>
          <a:off x="1504013" y="1950471"/>
          <a:ext cx="9599851" cy="461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876161"/>
      </p:ext>
    </p:extLst>
  </p:cSld>
  <p:clrMapOvr>
    <a:masterClrMapping/>
  </p:clrMapOvr>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1429</Words>
  <Application>Microsoft Office PowerPoint</Application>
  <PresentationFormat>Widescreen</PresentationFormat>
  <Paragraphs>178</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Neue Haas Grotesk Text Pro</vt:lpstr>
      <vt:lpstr>Symbol</vt:lpstr>
      <vt:lpstr>BjornVTI</vt:lpstr>
      <vt:lpstr>Nyc Resource assistant Information Session</vt:lpstr>
      <vt:lpstr>Introduction</vt:lpstr>
      <vt:lpstr>Communicate with NYC immediately:</vt:lpstr>
      <vt:lpstr>Emergency protocols for NYC </vt:lpstr>
      <vt:lpstr>Incident Report  Form</vt:lpstr>
      <vt:lpstr>Attendance Policy Reminders</vt:lpstr>
      <vt:lpstr>Remote Work Policy</vt:lpstr>
      <vt:lpstr>Production Reporting Reminders </vt:lpstr>
      <vt:lpstr>Reimbursement Policy</vt:lpstr>
      <vt:lpstr>PowerPoint Presentation</vt:lpstr>
      <vt:lpstr>Direct Hire Authority (DHA)</vt:lpstr>
      <vt:lpstr>2024 Webinar Schedule and Content </vt:lpstr>
      <vt:lpstr>Intern Resources Website</vt:lpstr>
      <vt:lpstr>Check-Ins and Site Visits</vt:lpstr>
      <vt:lpstr>Questions for NYC?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NYC Partner Updates</dc:title>
  <dc:creator>Sarah Worthington</dc:creator>
  <cp:lastModifiedBy>Lev Kellendy</cp:lastModifiedBy>
  <cp:revision>19</cp:revision>
  <dcterms:created xsi:type="dcterms:W3CDTF">2023-01-24T21:32:56Z</dcterms:created>
  <dcterms:modified xsi:type="dcterms:W3CDTF">2024-03-05T22:08:47Z</dcterms:modified>
</cp:coreProperties>
</file>