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4"/>
  </p:notesMasterIdLst>
  <p:sldIdLst>
    <p:sldId id="256" r:id="rId2"/>
    <p:sldId id="275" r:id="rId3"/>
    <p:sldId id="355" r:id="rId4"/>
    <p:sldId id="262" r:id="rId5"/>
    <p:sldId id="276" r:id="rId6"/>
    <p:sldId id="268" r:id="rId7"/>
    <p:sldId id="354" r:id="rId8"/>
    <p:sldId id="278" r:id="rId9"/>
    <p:sldId id="356" r:id="rId10"/>
    <p:sldId id="271" r:id="rId11"/>
    <p:sldId id="266" r:id="rId12"/>
    <p:sldId id="263" r:id="rId13"/>
    <p:sldId id="353" r:id="rId14"/>
    <p:sldId id="347" r:id="rId15"/>
    <p:sldId id="348" r:id="rId16"/>
    <p:sldId id="351" r:id="rId17"/>
    <p:sldId id="349" r:id="rId18"/>
    <p:sldId id="357" r:id="rId19"/>
    <p:sldId id="352" r:id="rId20"/>
    <p:sldId id="361" r:id="rId21"/>
    <p:sldId id="277" r:id="rId22"/>
    <p:sldId id="3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58284-7679-4B39-3F89-54E37616AA6C}" name="Guest User" initials="GU" userId="S::urn:spo:anon#1a7438fe291fdb445ff1e01b1c9b26ac8127f0becb2c5ccd00a9f7455f5874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79" autoAdjust="0"/>
  </p:normalViewPr>
  <p:slideViewPr>
    <p:cSldViewPr snapToGrid="0">
      <p:cViewPr varScale="1">
        <p:scale>
          <a:sx n="61" d="100"/>
          <a:sy n="61" d="100"/>
        </p:scale>
        <p:origin x="8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airtable.com/appAzhB0c5ED7G8Sl/shrSZv5JuKnDqNbR8" TargetMode="External"/><Relationship Id="rId7" Type="http://schemas.openxmlformats.org/officeDocument/2006/relationships/image" Target="../media/image26.svg"/><Relationship Id="rId2" Type="http://schemas.openxmlformats.org/officeDocument/2006/relationships/hyperlink" Target="https://airtable.com/appAzhB0c5ED7G8Sl/shrSnr2JZV4GuqHnb" TargetMode="External"/><Relationship Id="rId1" Type="http://schemas.openxmlformats.org/officeDocument/2006/relationships/hyperlink" Target="https://airtable.com/appAzhB0c5ED7G8Sl/shrV2JSoylbeL8nVt"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diagrams/_rels/data12.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kates@nwyouthcorps.org" TargetMode="External"/><Relationship Id="rId1" Type="http://schemas.openxmlformats.org/officeDocument/2006/relationships/hyperlink" Target="mailto:livk@nwyouthcorps.org"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airtable.com/appAzhB0c5ED7G8Sl/shrV2JSoylbeL8nVt" TargetMode="External"/><Relationship Id="rId7" Type="http://schemas.openxmlformats.org/officeDocument/2006/relationships/image" Target="../media/image2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hyperlink" Target="https://airtable.com/appAzhB0c5ED7G8Sl/shrSnr2JZV4GuqHnb" TargetMode="External"/><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hyperlink" Target="https://airtable.com/appAzhB0c5ED7G8Sl/shrSZv5JuKnDqNbR8"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kates@nwyouthcorps.org" TargetMode="External"/><Relationship Id="rId1" Type="http://schemas.openxmlformats.org/officeDocument/2006/relationships/hyperlink" Target="mailto:livk@nwyouthcorps.org"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363C6-93DA-4F6A-B644-936633FD035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465746B-F603-46B7-ABD0-D43928837927}">
      <dgm:prSet/>
      <dgm:spPr/>
      <dgm:t>
        <a:bodyPr/>
        <a:lstStyle/>
        <a:p>
          <a:r>
            <a:rPr lang="en-US"/>
            <a:t>The team</a:t>
          </a:r>
        </a:p>
      </dgm:t>
    </dgm:pt>
    <dgm:pt modelId="{5ECBCBA6-9307-4EB3-8EA9-202C1B3B403B}" type="parTrans" cxnId="{8BEA65A1-C497-4772-93AE-72C16CB401E6}">
      <dgm:prSet/>
      <dgm:spPr/>
      <dgm:t>
        <a:bodyPr/>
        <a:lstStyle/>
        <a:p>
          <a:endParaRPr lang="en-US"/>
        </a:p>
      </dgm:t>
    </dgm:pt>
    <dgm:pt modelId="{6E4F485C-E6CB-4DD5-BDE0-36042860EBDB}" type="sibTrans" cxnId="{8BEA65A1-C497-4772-93AE-72C16CB401E6}">
      <dgm:prSet/>
      <dgm:spPr/>
      <dgm:t>
        <a:bodyPr/>
        <a:lstStyle/>
        <a:p>
          <a:endParaRPr lang="en-US"/>
        </a:p>
      </dgm:t>
    </dgm:pt>
    <dgm:pt modelId="{CEE85746-374B-4FF1-9884-F63CDE29FD5B}">
      <dgm:prSet/>
      <dgm:spPr/>
      <dgm:t>
        <a:bodyPr/>
        <a:lstStyle/>
        <a:p>
          <a:r>
            <a:rPr lang="en-US"/>
            <a:t>The intention of this meeting</a:t>
          </a:r>
        </a:p>
      </dgm:t>
    </dgm:pt>
    <dgm:pt modelId="{C965D3CC-E268-4E43-B5A5-850F20F15617}" type="parTrans" cxnId="{FD1DEDCF-D658-4993-AC27-23D3179F6501}">
      <dgm:prSet/>
      <dgm:spPr/>
      <dgm:t>
        <a:bodyPr/>
        <a:lstStyle/>
        <a:p>
          <a:endParaRPr lang="en-US"/>
        </a:p>
      </dgm:t>
    </dgm:pt>
    <dgm:pt modelId="{0DF9AB1D-AC90-4A98-A924-BFB55468EA97}" type="sibTrans" cxnId="{FD1DEDCF-D658-4993-AC27-23D3179F6501}">
      <dgm:prSet/>
      <dgm:spPr/>
      <dgm:t>
        <a:bodyPr/>
        <a:lstStyle/>
        <a:p>
          <a:endParaRPr lang="en-US"/>
        </a:p>
      </dgm:t>
    </dgm:pt>
    <dgm:pt modelId="{1F08132B-CBFC-4B75-92D3-437CC22C066C}">
      <dgm:prSet/>
      <dgm:spPr/>
      <dgm:t>
        <a:bodyPr/>
        <a:lstStyle/>
        <a:p>
          <a:r>
            <a:rPr lang="en-US" dirty="0">
              <a:latin typeface="Neue Haas Grotesk Text Pro"/>
            </a:rPr>
            <a:t>The</a:t>
          </a:r>
          <a:r>
            <a:rPr lang="en-US" dirty="0"/>
            <a:t> presentation slides will be sent to your email after this webinar</a:t>
          </a:r>
        </a:p>
      </dgm:t>
    </dgm:pt>
    <dgm:pt modelId="{A62E1699-7CD7-47F9-B1A2-1DADD2131918}" type="parTrans" cxnId="{E463F3FB-142B-415E-A658-2D49B5009AA8}">
      <dgm:prSet/>
      <dgm:spPr/>
      <dgm:t>
        <a:bodyPr/>
        <a:lstStyle/>
        <a:p>
          <a:endParaRPr lang="en-US"/>
        </a:p>
      </dgm:t>
    </dgm:pt>
    <dgm:pt modelId="{AF1D0F11-9B91-4D40-B8F5-EE6E435BF23E}" type="sibTrans" cxnId="{E463F3FB-142B-415E-A658-2D49B5009AA8}">
      <dgm:prSet/>
      <dgm:spPr/>
      <dgm:t>
        <a:bodyPr/>
        <a:lstStyle/>
        <a:p>
          <a:endParaRPr lang="en-US"/>
        </a:p>
      </dgm:t>
    </dgm:pt>
    <dgm:pt modelId="{ED61A6BB-7B72-4C3D-853B-9068C091F648}" type="pres">
      <dgm:prSet presAssocID="{430363C6-93DA-4F6A-B644-936633FD0351}" presName="Name0" presStyleCnt="0">
        <dgm:presLayoutVars>
          <dgm:dir/>
          <dgm:animLvl val="lvl"/>
          <dgm:resizeHandles val="exact"/>
        </dgm:presLayoutVars>
      </dgm:prSet>
      <dgm:spPr/>
    </dgm:pt>
    <dgm:pt modelId="{E6D6D554-8A0E-4840-B24F-DC3B6CD1D8F0}" type="pres">
      <dgm:prSet presAssocID="{1F08132B-CBFC-4B75-92D3-437CC22C066C}" presName="boxAndChildren" presStyleCnt="0"/>
      <dgm:spPr/>
    </dgm:pt>
    <dgm:pt modelId="{28BCB282-785E-411C-A906-FD27538A5C97}" type="pres">
      <dgm:prSet presAssocID="{1F08132B-CBFC-4B75-92D3-437CC22C066C}" presName="parentTextBox" presStyleLbl="node1" presStyleIdx="0" presStyleCnt="3"/>
      <dgm:spPr/>
    </dgm:pt>
    <dgm:pt modelId="{82F3E475-6F66-4C77-B17F-1B35F61A4C8B}" type="pres">
      <dgm:prSet presAssocID="{0DF9AB1D-AC90-4A98-A924-BFB55468EA97}" presName="sp" presStyleCnt="0"/>
      <dgm:spPr/>
    </dgm:pt>
    <dgm:pt modelId="{EBF273EC-3D57-4B3C-BA0D-654C838F2399}" type="pres">
      <dgm:prSet presAssocID="{CEE85746-374B-4FF1-9884-F63CDE29FD5B}" presName="arrowAndChildren" presStyleCnt="0"/>
      <dgm:spPr/>
    </dgm:pt>
    <dgm:pt modelId="{8AB76BEF-CE65-424B-9D2F-811EFA7E0C3A}" type="pres">
      <dgm:prSet presAssocID="{CEE85746-374B-4FF1-9884-F63CDE29FD5B}" presName="parentTextArrow" presStyleLbl="node1" presStyleIdx="1" presStyleCnt="3"/>
      <dgm:spPr/>
    </dgm:pt>
    <dgm:pt modelId="{3BBAA0EF-8E38-4C87-86FC-BB66D1E446F6}" type="pres">
      <dgm:prSet presAssocID="{6E4F485C-E6CB-4DD5-BDE0-36042860EBDB}" presName="sp" presStyleCnt="0"/>
      <dgm:spPr/>
    </dgm:pt>
    <dgm:pt modelId="{17384940-8033-461F-9021-1EFF2196B033}" type="pres">
      <dgm:prSet presAssocID="{D465746B-F603-46B7-ABD0-D43928837927}" presName="arrowAndChildren" presStyleCnt="0"/>
      <dgm:spPr/>
    </dgm:pt>
    <dgm:pt modelId="{7C6468D4-EE46-4B98-9B07-DD17BC9D3546}" type="pres">
      <dgm:prSet presAssocID="{D465746B-F603-46B7-ABD0-D43928837927}" presName="parentTextArrow" presStyleLbl="node1" presStyleIdx="2" presStyleCnt="3"/>
      <dgm:spPr/>
    </dgm:pt>
  </dgm:ptLst>
  <dgm:cxnLst>
    <dgm:cxn modelId="{A81EF738-9983-4520-846B-977D6B6690E6}" type="presOf" srcId="{D465746B-F603-46B7-ABD0-D43928837927}" destId="{7C6468D4-EE46-4B98-9B07-DD17BC9D3546}" srcOrd="0" destOrd="0" presId="urn:microsoft.com/office/officeart/2005/8/layout/process4"/>
    <dgm:cxn modelId="{8BEA65A1-C497-4772-93AE-72C16CB401E6}" srcId="{430363C6-93DA-4F6A-B644-936633FD0351}" destId="{D465746B-F603-46B7-ABD0-D43928837927}" srcOrd="0" destOrd="0" parTransId="{5ECBCBA6-9307-4EB3-8EA9-202C1B3B403B}" sibTransId="{6E4F485C-E6CB-4DD5-BDE0-36042860EBDB}"/>
    <dgm:cxn modelId="{698ECAA2-B19B-4797-BEB1-8C3DB9099801}" type="presOf" srcId="{1F08132B-CBFC-4B75-92D3-437CC22C066C}" destId="{28BCB282-785E-411C-A906-FD27538A5C97}" srcOrd="0" destOrd="0" presId="urn:microsoft.com/office/officeart/2005/8/layout/process4"/>
    <dgm:cxn modelId="{FD1DEDCF-D658-4993-AC27-23D3179F6501}" srcId="{430363C6-93DA-4F6A-B644-936633FD0351}" destId="{CEE85746-374B-4FF1-9884-F63CDE29FD5B}" srcOrd="1" destOrd="0" parTransId="{C965D3CC-E268-4E43-B5A5-850F20F15617}" sibTransId="{0DF9AB1D-AC90-4A98-A924-BFB55468EA97}"/>
    <dgm:cxn modelId="{75724EE7-0BCD-41D6-988B-1AC9EB209542}" type="presOf" srcId="{430363C6-93DA-4F6A-B644-936633FD0351}" destId="{ED61A6BB-7B72-4C3D-853B-9068C091F648}" srcOrd="0" destOrd="0" presId="urn:microsoft.com/office/officeart/2005/8/layout/process4"/>
    <dgm:cxn modelId="{F90D9FFB-ADE2-4683-9BE2-EE975D48B69A}" type="presOf" srcId="{CEE85746-374B-4FF1-9884-F63CDE29FD5B}" destId="{8AB76BEF-CE65-424B-9D2F-811EFA7E0C3A}" srcOrd="0" destOrd="0" presId="urn:microsoft.com/office/officeart/2005/8/layout/process4"/>
    <dgm:cxn modelId="{E463F3FB-142B-415E-A658-2D49B5009AA8}" srcId="{430363C6-93DA-4F6A-B644-936633FD0351}" destId="{1F08132B-CBFC-4B75-92D3-437CC22C066C}" srcOrd="2" destOrd="0" parTransId="{A62E1699-7CD7-47F9-B1A2-1DADD2131918}" sibTransId="{AF1D0F11-9B91-4D40-B8F5-EE6E435BF23E}"/>
    <dgm:cxn modelId="{8A7F98D7-AB69-4767-8421-100FB7F5A817}" type="presParOf" srcId="{ED61A6BB-7B72-4C3D-853B-9068C091F648}" destId="{E6D6D554-8A0E-4840-B24F-DC3B6CD1D8F0}" srcOrd="0" destOrd="0" presId="urn:microsoft.com/office/officeart/2005/8/layout/process4"/>
    <dgm:cxn modelId="{F3D0B6DA-F12B-4AFE-88DA-10CC87A98249}" type="presParOf" srcId="{E6D6D554-8A0E-4840-B24F-DC3B6CD1D8F0}" destId="{28BCB282-785E-411C-A906-FD27538A5C97}" srcOrd="0" destOrd="0" presId="urn:microsoft.com/office/officeart/2005/8/layout/process4"/>
    <dgm:cxn modelId="{0DEC6517-4B49-4DC3-9AD8-809CEEC4E0F4}" type="presParOf" srcId="{ED61A6BB-7B72-4C3D-853B-9068C091F648}" destId="{82F3E475-6F66-4C77-B17F-1B35F61A4C8B}" srcOrd="1" destOrd="0" presId="urn:microsoft.com/office/officeart/2005/8/layout/process4"/>
    <dgm:cxn modelId="{22F476F5-CE15-4984-B0DB-449E0BD1B548}" type="presParOf" srcId="{ED61A6BB-7B72-4C3D-853B-9068C091F648}" destId="{EBF273EC-3D57-4B3C-BA0D-654C838F2399}" srcOrd="2" destOrd="0" presId="urn:microsoft.com/office/officeart/2005/8/layout/process4"/>
    <dgm:cxn modelId="{754C43DA-1F0B-4B1F-A50A-CC52F99C4AD2}" type="presParOf" srcId="{EBF273EC-3D57-4B3C-BA0D-654C838F2399}" destId="{8AB76BEF-CE65-424B-9D2F-811EFA7E0C3A}" srcOrd="0" destOrd="0" presId="urn:microsoft.com/office/officeart/2005/8/layout/process4"/>
    <dgm:cxn modelId="{4D8EF305-2956-47A5-A54F-778BE1D1CFB6}" type="presParOf" srcId="{ED61A6BB-7B72-4C3D-853B-9068C091F648}" destId="{3BBAA0EF-8E38-4C87-86FC-BB66D1E446F6}" srcOrd="3" destOrd="0" presId="urn:microsoft.com/office/officeart/2005/8/layout/process4"/>
    <dgm:cxn modelId="{BD96853E-4ADA-452C-A4DD-ABD7137C46F7}" type="presParOf" srcId="{ED61A6BB-7B72-4C3D-853B-9068C091F648}" destId="{17384940-8033-461F-9021-1EFF2196B033}" srcOrd="4" destOrd="0" presId="urn:microsoft.com/office/officeart/2005/8/layout/process4"/>
    <dgm:cxn modelId="{70AA6669-2B32-4E08-A352-67EF40761DD2}" type="presParOf" srcId="{17384940-8033-461F-9021-1EFF2196B033}" destId="{7C6468D4-EE46-4B98-9B07-DD17BC9D354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D1D3CC-5BDE-4682-B018-ECDE84932938}" type="doc">
      <dgm:prSet loTypeId="urn:microsoft.com/office/officeart/2017/3/layout/DropPinTimeline" loCatId="process" qsTypeId="urn:microsoft.com/office/officeart/2005/8/quickstyle/simple1" qsCatId="simple" csTypeId="urn:microsoft.com/office/officeart/2005/8/colors/accent4_2" csCatId="accent4" phldr="1"/>
      <dgm:spPr/>
      <dgm:t>
        <a:bodyPr/>
        <a:lstStyle/>
        <a:p>
          <a:endParaRPr lang="en-US"/>
        </a:p>
      </dgm:t>
    </dgm:pt>
    <dgm:pt modelId="{07E5BE0B-E632-4706-A7FB-EBCDB510FB15}">
      <dgm:prSet/>
      <dgm:spPr/>
      <dgm:t>
        <a:bodyPr/>
        <a:lstStyle/>
        <a:p>
          <a:pPr>
            <a:defRPr b="1"/>
          </a:pPr>
          <a:r>
            <a:rPr lang="en-US" dirty="0"/>
            <a:t>2024</a:t>
          </a:r>
        </a:p>
      </dgm:t>
    </dgm:pt>
    <dgm:pt modelId="{ADA56E86-2F02-4095-8D55-6138141914D3}" type="parTrans" cxnId="{F37A2FE9-87DE-4B67-926C-13D8A0F47170}">
      <dgm:prSet/>
      <dgm:spPr/>
      <dgm:t>
        <a:bodyPr/>
        <a:lstStyle/>
        <a:p>
          <a:endParaRPr lang="en-US"/>
        </a:p>
      </dgm:t>
    </dgm:pt>
    <dgm:pt modelId="{6B6673C9-F108-4C8E-84F2-A31ADD77CD51}" type="sibTrans" cxnId="{F37A2FE9-87DE-4B67-926C-13D8A0F47170}">
      <dgm:prSet/>
      <dgm:spPr/>
      <dgm:t>
        <a:bodyPr/>
        <a:lstStyle/>
        <a:p>
          <a:endParaRPr lang="en-US"/>
        </a:p>
      </dgm:t>
    </dgm:pt>
    <dgm:pt modelId="{790A6FBF-BA5F-41E5-B9B0-B6FF1130E995}">
      <dgm:prSet/>
      <dgm:spPr/>
      <dgm:t>
        <a:bodyPr/>
        <a:lstStyle/>
        <a:p>
          <a:r>
            <a:rPr lang="en-US" dirty="0"/>
            <a:t>Webinar 2024 Topics and Approximate Dates</a:t>
          </a:r>
        </a:p>
      </dgm:t>
    </dgm:pt>
    <dgm:pt modelId="{163EE907-D4FC-4E06-884F-1027593683FE}" type="parTrans" cxnId="{C5348A99-ABA1-41E8-A84A-4E282B228EC1}">
      <dgm:prSet/>
      <dgm:spPr/>
      <dgm:t>
        <a:bodyPr/>
        <a:lstStyle/>
        <a:p>
          <a:endParaRPr lang="en-US"/>
        </a:p>
      </dgm:t>
    </dgm:pt>
    <dgm:pt modelId="{79FD7F50-6265-41BA-8EDC-5F70BBBEDE65}" type="sibTrans" cxnId="{C5348A99-ABA1-41E8-A84A-4E282B228EC1}">
      <dgm:prSet/>
      <dgm:spPr/>
      <dgm:t>
        <a:bodyPr/>
        <a:lstStyle/>
        <a:p>
          <a:endParaRPr lang="en-US"/>
        </a:p>
      </dgm:t>
    </dgm:pt>
    <dgm:pt modelId="{77E176AC-A6A5-465B-9C25-7F11A561D489}">
      <dgm:prSet/>
      <dgm:spPr/>
      <dgm:t>
        <a:bodyPr/>
        <a:lstStyle/>
        <a:p>
          <a:pPr>
            <a:defRPr b="1"/>
          </a:pPr>
          <a:r>
            <a:rPr lang="en-US" dirty="0"/>
            <a:t> Early June</a:t>
          </a:r>
        </a:p>
      </dgm:t>
    </dgm:pt>
    <dgm:pt modelId="{60254AAC-E150-4BB6-A09A-1A2649A029E8}" type="parTrans" cxnId="{953D43B4-AE04-486A-82C7-58D46A1A164F}">
      <dgm:prSet/>
      <dgm:spPr/>
      <dgm:t>
        <a:bodyPr/>
        <a:lstStyle/>
        <a:p>
          <a:endParaRPr lang="en-US"/>
        </a:p>
      </dgm:t>
    </dgm:pt>
    <dgm:pt modelId="{26AB35C9-56CE-4D13-85BD-81EEC3E9AD46}" type="sibTrans" cxnId="{953D43B4-AE04-486A-82C7-58D46A1A164F}">
      <dgm:prSet/>
      <dgm:spPr/>
      <dgm:t>
        <a:bodyPr/>
        <a:lstStyle/>
        <a:p>
          <a:endParaRPr lang="en-US"/>
        </a:p>
      </dgm:t>
    </dgm:pt>
    <dgm:pt modelId="{0A5F3EA7-A0AA-4D2D-85BD-FC7CD932E810}">
      <dgm:prSet/>
      <dgm:spPr/>
      <dgm:t>
        <a:bodyPr/>
        <a:lstStyle/>
        <a:p>
          <a:r>
            <a:rPr lang="en-US"/>
            <a:t>Mixer/Meet and Greet</a:t>
          </a:r>
        </a:p>
      </dgm:t>
    </dgm:pt>
    <dgm:pt modelId="{B01EFF89-BFDF-4E2A-B768-B32C3EE6F5E0}" type="parTrans" cxnId="{8AEE7D6C-BB43-4000-AEDF-E680700BA576}">
      <dgm:prSet/>
      <dgm:spPr/>
      <dgm:t>
        <a:bodyPr/>
        <a:lstStyle/>
        <a:p>
          <a:endParaRPr lang="en-US"/>
        </a:p>
      </dgm:t>
    </dgm:pt>
    <dgm:pt modelId="{198F1113-583E-43D8-A912-F846C49D2CB1}" type="sibTrans" cxnId="{8AEE7D6C-BB43-4000-AEDF-E680700BA576}">
      <dgm:prSet/>
      <dgm:spPr/>
      <dgm:t>
        <a:bodyPr/>
        <a:lstStyle/>
        <a:p>
          <a:endParaRPr lang="en-US"/>
        </a:p>
      </dgm:t>
    </dgm:pt>
    <dgm:pt modelId="{CAC7C12F-1827-4D47-921C-407E39D2B67C}">
      <dgm:prSet/>
      <dgm:spPr/>
      <dgm:t>
        <a:bodyPr/>
        <a:lstStyle/>
        <a:p>
          <a:pPr>
            <a:defRPr b="1"/>
          </a:pPr>
          <a:r>
            <a:rPr lang="en-US" dirty="0"/>
            <a:t>Mid June</a:t>
          </a:r>
        </a:p>
      </dgm:t>
    </dgm:pt>
    <dgm:pt modelId="{94A361E5-B51A-4BC3-B805-20F75A6CD3E9}" type="parTrans" cxnId="{7AE39DD0-0AA6-4656-A663-348F1A75012A}">
      <dgm:prSet/>
      <dgm:spPr/>
      <dgm:t>
        <a:bodyPr/>
        <a:lstStyle/>
        <a:p>
          <a:endParaRPr lang="en-US"/>
        </a:p>
      </dgm:t>
    </dgm:pt>
    <dgm:pt modelId="{71204800-D861-44A9-8BB7-0F3B36639146}" type="sibTrans" cxnId="{7AE39DD0-0AA6-4656-A663-348F1A75012A}">
      <dgm:prSet/>
      <dgm:spPr/>
      <dgm:t>
        <a:bodyPr/>
        <a:lstStyle/>
        <a:p>
          <a:endParaRPr lang="en-US"/>
        </a:p>
      </dgm:t>
    </dgm:pt>
    <dgm:pt modelId="{DBDDE499-43C8-4650-941B-EA52107290D8}">
      <dgm:prSet/>
      <dgm:spPr/>
      <dgm:t>
        <a:bodyPr/>
        <a:lstStyle/>
        <a:p>
          <a:r>
            <a:rPr lang="en-US" dirty="0"/>
            <a:t>Federal Resumes (Announce Photo Contest Opportunity Start) </a:t>
          </a:r>
        </a:p>
      </dgm:t>
    </dgm:pt>
    <dgm:pt modelId="{DFC9DF81-1AF3-4670-A3A7-7A284C3139EE}" type="parTrans" cxnId="{F3049061-E883-4927-BD42-199538B3E59D}">
      <dgm:prSet/>
      <dgm:spPr/>
      <dgm:t>
        <a:bodyPr/>
        <a:lstStyle/>
        <a:p>
          <a:endParaRPr lang="en-US"/>
        </a:p>
      </dgm:t>
    </dgm:pt>
    <dgm:pt modelId="{10E0F43D-B143-4641-9C67-EEC297BFDC9E}" type="sibTrans" cxnId="{F3049061-E883-4927-BD42-199538B3E59D}">
      <dgm:prSet/>
      <dgm:spPr/>
      <dgm:t>
        <a:bodyPr/>
        <a:lstStyle/>
        <a:p>
          <a:endParaRPr lang="en-US"/>
        </a:p>
      </dgm:t>
    </dgm:pt>
    <dgm:pt modelId="{2D443D94-60BE-4D53-AA68-3BADC5318C0E}">
      <dgm:prSet/>
      <dgm:spPr/>
      <dgm:t>
        <a:bodyPr/>
        <a:lstStyle/>
        <a:p>
          <a:pPr>
            <a:defRPr b="1"/>
          </a:pPr>
          <a:r>
            <a:rPr lang="en-US" dirty="0"/>
            <a:t>Early July</a:t>
          </a:r>
        </a:p>
      </dgm:t>
    </dgm:pt>
    <dgm:pt modelId="{1FFCCD39-E049-48C4-9286-73C45E293D20}" type="parTrans" cxnId="{F38A0808-42C0-43F6-B173-C2B6CA86601F}">
      <dgm:prSet/>
      <dgm:spPr/>
      <dgm:t>
        <a:bodyPr/>
        <a:lstStyle/>
        <a:p>
          <a:endParaRPr lang="en-US"/>
        </a:p>
      </dgm:t>
    </dgm:pt>
    <dgm:pt modelId="{1C2EC590-15D7-437F-9751-6D13A528AD79}" type="sibTrans" cxnId="{F38A0808-42C0-43F6-B173-C2B6CA86601F}">
      <dgm:prSet/>
      <dgm:spPr/>
      <dgm:t>
        <a:bodyPr/>
        <a:lstStyle/>
        <a:p>
          <a:endParaRPr lang="en-US"/>
        </a:p>
      </dgm:t>
    </dgm:pt>
    <dgm:pt modelId="{FE5C3C9C-6786-47C8-9470-938BB55397AA}">
      <dgm:prSet/>
      <dgm:spPr/>
      <dgm:t>
        <a:bodyPr/>
        <a:lstStyle/>
        <a:p>
          <a:r>
            <a:rPr lang="en-US"/>
            <a:t>USAJOBS and Hire Authorities </a:t>
          </a:r>
        </a:p>
      </dgm:t>
    </dgm:pt>
    <dgm:pt modelId="{7E6753C2-D954-4E6E-8880-D6BE09ECEC11}" type="parTrans" cxnId="{B7FC9CB9-5491-4DB9-9210-10261CCB872C}">
      <dgm:prSet/>
      <dgm:spPr/>
      <dgm:t>
        <a:bodyPr/>
        <a:lstStyle/>
        <a:p>
          <a:endParaRPr lang="en-US"/>
        </a:p>
      </dgm:t>
    </dgm:pt>
    <dgm:pt modelId="{08E81DA6-D5EC-46B2-BD0E-703DBAFCB096}" type="sibTrans" cxnId="{B7FC9CB9-5491-4DB9-9210-10261CCB872C}">
      <dgm:prSet/>
      <dgm:spPr/>
      <dgm:t>
        <a:bodyPr/>
        <a:lstStyle/>
        <a:p>
          <a:endParaRPr lang="en-US"/>
        </a:p>
      </dgm:t>
    </dgm:pt>
    <dgm:pt modelId="{FEE90824-5BEE-4A01-BBA5-443CF528E174}">
      <dgm:prSet/>
      <dgm:spPr/>
      <dgm:t>
        <a:bodyPr/>
        <a:lstStyle/>
        <a:p>
          <a:pPr>
            <a:defRPr b="1"/>
          </a:pPr>
          <a:r>
            <a:rPr lang="en-US" dirty="0"/>
            <a:t>Mid July</a:t>
          </a:r>
        </a:p>
      </dgm:t>
    </dgm:pt>
    <dgm:pt modelId="{3940D004-14B8-40A2-8B27-7947F3AA01D5}" type="parTrans" cxnId="{367A42D8-47CB-4C09-B6CB-FE1416DFB452}">
      <dgm:prSet/>
      <dgm:spPr/>
      <dgm:t>
        <a:bodyPr/>
        <a:lstStyle/>
        <a:p>
          <a:endParaRPr lang="en-US"/>
        </a:p>
      </dgm:t>
    </dgm:pt>
    <dgm:pt modelId="{DB33CF65-EB05-4505-AFE3-A2F752DB9445}" type="sibTrans" cxnId="{367A42D8-47CB-4C09-B6CB-FE1416DFB452}">
      <dgm:prSet/>
      <dgm:spPr/>
      <dgm:t>
        <a:bodyPr/>
        <a:lstStyle/>
        <a:p>
          <a:endParaRPr lang="en-US"/>
        </a:p>
      </dgm:t>
    </dgm:pt>
    <dgm:pt modelId="{B53E37D2-08FA-4471-BFE8-AFE4C2E792A4}">
      <dgm:prSet/>
      <dgm:spPr/>
      <dgm:t>
        <a:bodyPr/>
        <a:lstStyle/>
        <a:p>
          <a:r>
            <a:rPr lang="en-US" dirty="0"/>
            <a:t>Handshake, LinkedIn, Job Boards, Certifications and Future Opportunities </a:t>
          </a:r>
        </a:p>
      </dgm:t>
    </dgm:pt>
    <dgm:pt modelId="{6B81C2F0-8DCF-48EE-BAC9-E9149F9E0EFE}" type="parTrans" cxnId="{B40815CD-2A89-484E-8CEC-A49D84FB30E5}">
      <dgm:prSet/>
      <dgm:spPr/>
      <dgm:t>
        <a:bodyPr/>
        <a:lstStyle/>
        <a:p>
          <a:endParaRPr lang="en-US"/>
        </a:p>
      </dgm:t>
    </dgm:pt>
    <dgm:pt modelId="{C39E3818-B112-4E23-9E17-571B22D41521}" type="sibTrans" cxnId="{B40815CD-2A89-484E-8CEC-A49D84FB30E5}">
      <dgm:prSet/>
      <dgm:spPr/>
      <dgm:t>
        <a:bodyPr/>
        <a:lstStyle/>
        <a:p>
          <a:endParaRPr lang="en-US"/>
        </a:p>
      </dgm:t>
    </dgm:pt>
    <dgm:pt modelId="{03C05D97-48E9-43F8-8F1C-3DF0541D71E8}">
      <dgm:prSet/>
      <dgm:spPr/>
      <dgm:t>
        <a:bodyPr/>
        <a:lstStyle/>
        <a:p>
          <a:pPr>
            <a:defRPr b="1"/>
          </a:pPr>
          <a:r>
            <a:rPr lang="en-US" dirty="0"/>
            <a:t>Early Aug.</a:t>
          </a:r>
        </a:p>
      </dgm:t>
    </dgm:pt>
    <dgm:pt modelId="{838CDDED-2582-489B-9C6A-DEFAAFD3F47C}" type="parTrans" cxnId="{A50A92F3-E2C5-4FF6-B448-65D59679AED0}">
      <dgm:prSet/>
      <dgm:spPr/>
      <dgm:t>
        <a:bodyPr/>
        <a:lstStyle/>
        <a:p>
          <a:endParaRPr lang="en-US"/>
        </a:p>
      </dgm:t>
    </dgm:pt>
    <dgm:pt modelId="{346855E1-570C-4638-8B5C-CCFE1C388770}" type="sibTrans" cxnId="{A50A92F3-E2C5-4FF6-B448-65D59679AED0}">
      <dgm:prSet/>
      <dgm:spPr/>
      <dgm:t>
        <a:bodyPr/>
        <a:lstStyle/>
        <a:p>
          <a:endParaRPr lang="en-US"/>
        </a:p>
      </dgm:t>
    </dgm:pt>
    <dgm:pt modelId="{D1E20EC9-3DF2-42A6-9E3F-A3EB9240598F}">
      <dgm:prSet/>
      <dgm:spPr/>
      <dgm:t>
        <a:bodyPr/>
        <a:lstStyle/>
        <a:p>
          <a:r>
            <a:rPr lang="en-US"/>
            <a:t>Guest Speaker NPS (Announce Photo Contest Winners) </a:t>
          </a:r>
        </a:p>
      </dgm:t>
    </dgm:pt>
    <dgm:pt modelId="{FFE0A5EB-0FD7-4697-99EF-33ADBC9DB9AB}" type="parTrans" cxnId="{DC81C2F8-D9CE-4604-9437-2412094B4F27}">
      <dgm:prSet/>
      <dgm:spPr/>
      <dgm:t>
        <a:bodyPr/>
        <a:lstStyle/>
        <a:p>
          <a:endParaRPr lang="en-US"/>
        </a:p>
      </dgm:t>
    </dgm:pt>
    <dgm:pt modelId="{863C9308-8BA9-4970-B80F-50BA9C5D4101}" type="sibTrans" cxnId="{DC81C2F8-D9CE-4604-9437-2412094B4F27}">
      <dgm:prSet/>
      <dgm:spPr/>
      <dgm:t>
        <a:bodyPr/>
        <a:lstStyle/>
        <a:p>
          <a:endParaRPr lang="en-US"/>
        </a:p>
      </dgm:t>
    </dgm:pt>
    <dgm:pt modelId="{510C9623-5316-47F0-8757-EF1D2BBB992A}">
      <dgm:prSet/>
      <dgm:spPr/>
      <dgm:t>
        <a:bodyPr/>
        <a:lstStyle/>
        <a:p>
          <a:pPr>
            <a:defRPr b="1"/>
          </a:pPr>
          <a:r>
            <a:rPr lang="en-US" dirty="0"/>
            <a:t>Mid Aug.</a:t>
          </a:r>
        </a:p>
      </dgm:t>
    </dgm:pt>
    <dgm:pt modelId="{44F81887-F748-4211-8C7F-77CAB2CE4273}" type="parTrans" cxnId="{2E897B2D-32F1-4EB6-80B2-FA828776AD5A}">
      <dgm:prSet/>
      <dgm:spPr/>
      <dgm:t>
        <a:bodyPr/>
        <a:lstStyle/>
        <a:p>
          <a:endParaRPr lang="en-US"/>
        </a:p>
      </dgm:t>
    </dgm:pt>
    <dgm:pt modelId="{5E15CADF-851C-4781-9F25-9D6861BA1EAB}" type="sibTrans" cxnId="{2E897B2D-32F1-4EB6-80B2-FA828776AD5A}">
      <dgm:prSet/>
      <dgm:spPr/>
      <dgm:t>
        <a:bodyPr/>
        <a:lstStyle/>
        <a:p>
          <a:endParaRPr lang="en-US"/>
        </a:p>
      </dgm:t>
    </dgm:pt>
    <dgm:pt modelId="{45A118C8-E7BE-48AE-9B8D-199B9D3B3C2E}">
      <dgm:prSet/>
      <dgm:spPr/>
      <dgm:t>
        <a:bodyPr/>
        <a:lstStyle/>
        <a:p>
          <a:r>
            <a:rPr lang="en-US" dirty="0"/>
            <a:t>Guest Speaker USFS  </a:t>
          </a:r>
        </a:p>
      </dgm:t>
    </dgm:pt>
    <dgm:pt modelId="{F70873E1-8EDC-4EE3-81F8-5A0A16C64A34}" type="parTrans" cxnId="{2A3D6347-A1F0-48C2-8DB1-52CD9508BB1A}">
      <dgm:prSet/>
      <dgm:spPr/>
      <dgm:t>
        <a:bodyPr/>
        <a:lstStyle/>
        <a:p>
          <a:endParaRPr lang="en-US"/>
        </a:p>
      </dgm:t>
    </dgm:pt>
    <dgm:pt modelId="{337AC147-EC49-4337-B04A-AE30E31A310F}" type="sibTrans" cxnId="{2A3D6347-A1F0-48C2-8DB1-52CD9508BB1A}">
      <dgm:prSet/>
      <dgm:spPr/>
      <dgm:t>
        <a:bodyPr/>
        <a:lstStyle/>
        <a:p>
          <a:endParaRPr lang="en-US"/>
        </a:p>
      </dgm:t>
    </dgm:pt>
    <dgm:pt modelId="{874A0A4A-B3BF-410C-A858-CF6E9CDBF474}">
      <dgm:prSet/>
      <dgm:spPr/>
      <dgm:t>
        <a:bodyPr/>
        <a:lstStyle/>
        <a:p>
          <a:pPr>
            <a:defRPr b="1"/>
          </a:pPr>
          <a:r>
            <a:rPr lang="en-US" dirty="0"/>
            <a:t>End Aug./ Early Sept</a:t>
          </a:r>
        </a:p>
      </dgm:t>
    </dgm:pt>
    <dgm:pt modelId="{06CBD13C-D465-48ED-B274-D5764D2F6C0E}" type="parTrans" cxnId="{96AC610B-FC9F-4255-8C66-CE0434699EFF}">
      <dgm:prSet/>
      <dgm:spPr/>
      <dgm:t>
        <a:bodyPr/>
        <a:lstStyle/>
        <a:p>
          <a:endParaRPr lang="en-US"/>
        </a:p>
      </dgm:t>
    </dgm:pt>
    <dgm:pt modelId="{A44DA2BF-1AD5-4D51-B4BE-4F5920EB0F72}" type="sibTrans" cxnId="{96AC610B-FC9F-4255-8C66-CE0434699EFF}">
      <dgm:prSet/>
      <dgm:spPr/>
      <dgm:t>
        <a:bodyPr/>
        <a:lstStyle/>
        <a:p>
          <a:endParaRPr lang="en-US"/>
        </a:p>
      </dgm:t>
    </dgm:pt>
    <dgm:pt modelId="{967E4207-02C2-434D-9CA2-11D08E43033C}">
      <dgm:prSet/>
      <dgm:spPr/>
      <dgm:t>
        <a:bodyPr/>
        <a:lstStyle/>
        <a:p>
          <a:r>
            <a:rPr lang="en-US" dirty="0"/>
            <a:t>Cover Letters and Mock Interviews  </a:t>
          </a:r>
        </a:p>
      </dgm:t>
    </dgm:pt>
    <dgm:pt modelId="{B529D371-DDAC-447D-BA88-0F43C68B56BD}" type="parTrans" cxnId="{8428CA96-BD1D-43D8-BB36-10C2B6016AD4}">
      <dgm:prSet/>
      <dgm:spPr/>
      <dgm:t>
        <a:bodyPr/>
        <a:lstStyle/>
        <a:p>
          <a:endParaRPr lang="en-US"/>
        </a:p>
      </dgm:t>
    </dgm:pt>
    <dgm:pt modelId="{57A6DEE1-0B81-4D15-89B7-79A6A942D6C4}" type="sibTrans" cxnId="{8428CA96-BD1D-43D8-BB36-10C2B6016AD4}">
      <dgm:prSet/>
      <dgm:spPr/>
      <dgm:t>
        <a:bodyPr/>
        <a:lstStyle/>
        <a:p>
          <a:endParaRPr lang="en-US"/>
        </a:p>
      </dgm:t>
    </dgm:pt>
    <dgm:pt modelId="{DC63C239-A8D1-44A4-92CB-9A7FBB3B6286}">
      <dgm:prSet/>
      <dgm:spPr/>
      <dgm:t>
        <a:bodyPr/>
        <a:lstStyle/>
        <a:p>
          <a:pPr>
            <a:defRPr b="1"/>
          </a:pPr>
          <a:r>
            <a:rPr lang="en-US" dirty="0"/>
            <a:t>Mid Sep.</a:t>
          </a:r>
        </a:p>
      </dgm:t>
    </dgm:pt>
    <dgm:pt modelId="{939233EC-3524-4869-BA9F-986F7A3DB5BA}" type="parTrans" cxnId="{85205677-29B3-4066-A1FA-9B72CAA03C70}">
      <dgm:prSet/>
      <dgm:spPr/>
      <dgm:t>
        <a:bodyPr/>
        <a:lstStyle/>
        <a:p>
          <a:endParaRPr lang="en-US"/>
        </a:p>
      </dgm:t>
    </dgm:pt>
    <dgm:pt modelId="{559A640B-60A3-46B7-B3C5-694731DE025E}" type="sibTrans" cxnId="{85205677-29B3-4066-A1FA-9B72CAA03C70}">
      <dgm:prSet/>
      <dgm:spPr/>
      <dgm:t>
        <a:bodyPr/>
        <a:lstStyle/>
        <a:p>
          <a:endParaRPr lang="en-US"/>
        </a:p>
      </dgm:t>
    </dgm:pt>
    <dgm:pt modelId="{76C9BDCF-F02F-4325-AD41-B93A8283BFA1}">
      <dgm:prSet/>
      <dgm:spPr/>
      <dgm:t>
        <a:bodyPr/>
        <a:lstStyle/>
        <a:p>
          <a:r>
            <a:rPr lang="en-US"/>
            <a:t>End of the Year Wrap Up </a:t>
          </a:r>
        </a:p>
      </dgm:t>
    </dgm:pt>
    <dgm:pt modelId="{78D28DA4-672B-414B-B2A5-E6B1376843DF}" type="parTrans" cxnId="{BBFB6111-799D-45FC-928B-40715EC16CD8}">
      <dgm:prSet/>
      <dgm:spPr/>
      <dgm:t>
        <a:bodyPr/>
        <a:lstStyle/>
        <a:p>
          <a:endParaRPr lang="en-US"/>
        </a:p>
      </dgm:t>
    </dgm:pt>
    <dgm:pt modelId="{3D0E4033-36A7-4E25-A6A0-56DC339868EB}" type="sibTrans" cxnId="{BBFB6111-799D-45FC-928B-40715EC16CD8}">
      <dgm:prSet/>
      <dgm:spPr/>
      <dgm:t>
        <a:bodyPr/>
        <a:lstStyle/>
        <a:p>
          <a:endParaRPr lang="en-US"/>
        </a:p>
      </dgm:t>
    </dgm:pt>
    <dgm:pt modelId="{5C8EE3AD-FA60-4612-AC19-1FCF345D8A39}" type="pres">
      <dgm:prSet presAssocID="{27D1D3CC-5BDE-4682-B018-ECDE84932938}" presName="root" presStyleCnt="0">
        <dgm:presLayoutVars>
          <dgm:chMax/>
          <dgm:chPref/>
          <dgm:animLvl val="lvl"/>
        </dgm:presLayoutVars>
      </dgm:prSet>
      <dgm:spPr/>
    </dgm:pt>
    <dgm:pt modelId="{EAF03E9F-3D46-4DE6-977D-D35B076BBBF8}" type="pres">
      <dgm:prSet presAssocID="{27D1D3CC-5BDE-4682-B018-ECDE84932938}" presName="divider" presStyleLbl="fgAcc1" presStyleIdx="0" presStyleCnt="10"/>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E02AEE14-E27D-4674-96A7-71268F5586D1}" type="pres">
      <dgm:prSet presAssocID="{27D1D3CC-5BDE-4682-B018-ECDE84932938}" presName="nodes" presStyleCnt="0">
        <dgm:presLayoutVars>
          <dgm:chMax/>
          <dgm:chPref/>
          <dgm:animLvl val="lvl"/>
        </dgm:presLayoutVars>
      </dgm:prSet>
      <dgm:spPr/>
    </dgm:pt>
    <dgm:pt modelId="{66D87EA9-61C3-4AE7-9F43-81A820DF8ABA}" type="pres">
      <dgm:prSet presAssocID="{07E5BE0B-E632-4706-A7FB-EBCDB510FB15}" presName="composite" presStyleCnt="0"/>
      <dgm:spPr/>
    </dgm:pt>
    <dgm:pt modelId="{D1F3EA1B-52C8-42ED-8FAD-BB1917C9A810}" type="pres">
      <dgm:prSet presAssocID="{07E5BE0B-E632-4706-A7FB-EBCDB510FB15}" presName="ConnectorPoint" presStyleLbl="lnNode1" presStyleIdx="0"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513FAA7-1D7D-4C83-A61C-D07A9B22BBF0}" type="pres">
      <dgm:prSet presAssocID="{07E5BE0B-E632-4706-A7FB-EBCDB510FB15}" presName="DropPinPlaceHolder" presStyleCnt="0"/>
      <dgm:spPr/>
    </dgm:pt>
    <dgm:pt modelId="{5A2EA508-2A53-4262-8DFA-1AC97025423A}" type="pres">
      <dgm:prSet presAssocID="{07E5BE0B-E632-4706-A7FB-EBCDB510FB15}" presName="DropPin" presStyleLbl="alignNode1" presStyleIdx="0" presStyleCnt="9"/>
      <dgm:spPr/>
    </dgm:pt>
    <dgm:pt modelId="{EB3CCE26-602A-4FB0-83CD-780DCA879A79}" type="pres">
      <dgm:prSet presAssocID="{07E5BE0B-E632-4706-A7FB-EBCDB510FB15}"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849A2503-4D6B-4EAC-980B-531219557787}" type="pres">
      <dgm:prSet presAssocID="{07E5BE0B-E632-4706-A7FB-EBCDB510FB15}" presName="L2TextContainer" presStyleLbl="revTx" presStyleIdx="0" presStyleCnt="18">
        <dgm:presLayoutVars>
          <dgm:bulletEnabled val="1"/>
        </dgm:presLayoutVars>
      </dgm:prSet>
      <dgm:spPr/>
    </dgm:pt>
    <dgm:pt modelId="{D2BF6772-E16E-412D-84CC-94FF0B08D0A5}" type="pres">
      <dgm:prSet presAssocID="{07E5BE0B-E632-4706-A7FB-EBCDB510FB15}" presName="L1TextContainer" presStyleLbl="revTx" presStyleIdx="1" presStyleCnt="18">
        <dgm:presLayoutVars>
          <dgm:chMax val="1"/>
          <dgm:chPref val="1"/>
          <dgm:bulletEnabled val="1"/>
        </dgm:presLayoutVars>
      </dgm:prSet>
      <dgm:spPr/>
    </dgm:pt>
    <dgm:pt modelId="{F81FF280-E72A-45F9-8F61-C2EB0DFD8726}" type="pres">
      <dgm:prSet presAssocID="{07E5BE0B-E632-4706-A7FB-EBCDB510FB15}" presName="ConnectLine" presStyleLbl="sibTrans1D1" presStyleIdx="0" presStyleCnt="9"/>
      <dgm:spPr>
        <a:noFill/>
        <a:ln w="12700" cap="flat" cmpd="sng" algn="ctr">
          <a:solidFill>
            <a:schemeClr val="accent4">
              <a:hueOff val="0"/>
              <a:satOff val="0"/>
              <a:lumOff val="0"/>
              <a:alphaOff val="0"/>
            </a:schemeClr>
          </a:solidFill>
          <a:prstDash val="dash"/>
          <a:miter lim="800000"/>
        </a:ln>
        <a:effectLst/>
      </dgm:spPr>
    </dgm:pt>
    <dgm:pt modelId="{A9E3C8C9-91C6-43C9-82D5-047C65820644}" type="pres">
      <dgm:prSet presAssocID="{07E5BE0B-E632-4706-A7FB-EBCDB510FB15}" presName="EmptyPlaceHolder" presStyleCnt="0"/>
      <dgm:spPr/>
    </dgm:pt>
    <dgm:pt modelId="{5C1C9174-F2B0-445E-914E-1624B741C267}" type="pres">
      <dgm:prSet presAssocID="{6B6673C9-F108-4C8E-84F2-A31ADD77CD51}" presName="spaceBetweenRectangles" presStyleCnt="0"/>
      <dgm:spPr/>
    </dgm:pt>
    <dgm:pt modelId="{D50357C2-CD7C-44DD-A0AB-CEA1FCAC37B4}" type="pres">
      <dgm:prSet presAssocID="{77E176AC-A6A5-465B-9C25-7F11A561D489}" presName="composite" presStyleCnt="0"/>
      <dgm:spPr/>
    </dgm:pt>
    <dgm:pt modelId="{27D98AD8-02F6-446E-81EC-8DEE307D2D7C}" type="pres">
      <dgm:prSet presAssocID="{77E176AC-A6A5-465B-9C25-7F11A561D489}" presName="ConnectorPoint" presStyleLbl="lnNode1" presStyleIdx="1"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99F44AF-902E-4FF3-A5B2-ABAEA4B1B9C2}" type="pres">
      <dgm:prSet presAssocID="{77E176AC-A6A5-465B-9C25-7F11A561D489}" presName="DropPinPlaceHolder" presStyleCnt="0"/>
      <dgm:spPr/>
    </dgm:pt>
    <dgm:pt modelId="{A37A60A6-EDF5-4AF8-9B35-215E55FB93A0}" type="pres">
      <dgm:prSet presAssocID="{77E176AC-A6A5-465B-9C25-7F11A561D489}" presName="DropPin" presStyleLbl="alignNode1" presStyleIdx="1" presStyleCnt="9"/>
      <dgm:spPr/>
    </dgm:pt>
    <dgm:pt modelId="{AC463BC8-610F-4790-B6EF-45F88F39A745}" type="pres">
      <dgm:prSet presAssocID="{77E176AC-A6A5-465B-9C25-7F11A561D489}"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C84A7C7C-2911-46A1-9113-2A6743F17C63}" type="pres">
      <dgm:prSet presAssocID="{77E176AC-A6A5-465B-9C25-7F11A561D489}" presName="L2TextContainer" presStyleLbl="revTx" presStyleIdx="2" presStyleCnt="18">
        <dgm:presLayoutVars>
          <dgm:bulletEnabled val="1"/>
        </dgm:presLayoutVars>
      </dgm:prSet>
      <dgm:spPr/>
    </dgm:pt>
    <dgm:pt modelId="{87B52B85-3E4E-4062-9478-52A73B718731}" type="pres">
      <dgm:prSet presAssocID="{77E176AC-A6A5-465B-9C25-7F11A561D489}" presName="L1TextContainer" presStyleLbl="revTx" presStyleIdx="3" presStyleCnt="18">
        <dgm:presLayoutVars>
          <dgm:chMax val="1"/>
          <dgm:chPref val="1"/>
          <dgm:bulletEnabled val="1"/>
        </dgm:presLayoutVars>
      </dgm:prSet>
      <dgm:spPr/>
    </dgm:pt>
    <dgm:pt modelId="{1DCCF5CD-10AF-4D4E-9F9A-29DAB831D152}" type="pres">
      <dgm:prSet presAssocID="{77E176AC-A6A5-465B-9C25-7F11A561D489}" presName="ConnectLine" presStyleLbl="sibTrans1D1" presStyleIdx="1" presStyleCnt="9"/>
      <dgm:spPr>
        <a:noFill/>
        <a:ln w="12700" cap="flat" cmpd="sng" algn="ctr">
          <a:solidFill>
            <a:schemeClr val="accent4">
              <a:hueOff val="0"/>
              <a:satOff val="0"/>
              <a:lumOff val="0"/>
              <a:alphaOff val="0"/>
            </a:schemeClr>
          </a:solidFill>
          <a:prstDash val="dash"/>
          <a:miter lim="800000"/>
        </a:ln>
        <a:effectLst/>
      </dgm:spPr>
    </dgm:pt>
    <dgm:pt modelId="{231DAFE6-5C00-416E-B9F6-9514F564506A}" type="pres">
      <dgm:prSet presAssocID="{77E176AC-A6A5-465B-9C25-7F11A561D489}" presName="EmptyPlaceHolder" presStyleCnt="0"/>
      <dgm:spPr/>
    </dgm:pt>
    <dgm:pt modelId="{97C24C62-D510-4AA2-8BE7-842E4F6FF0FB}" type="pres">
      <dgm:prSet presAssocID="{26AB35C9-56CE-4D13-85BD-81EEC3E9AD46}" presName="spaceBetweenRectangles" presStyleCnt="0"/>
      <dgm:spPr/>
    </dgm:pt>
    <dgm:pt modelId="{3E5B8489-A997-4784-9083-117150B3196C}" type="pres">
      <dgm:prSet presAssocID="{CAC7C12F-1827-4D47-921C-407E39D2B67C}" presName="composite" presStyleCnt="0"/>
      <dgm:spPr/>
    </dgm:pt>
    <dgm:pt modelId="{3790A982-2CA4-43AC-9BAA-16C73C0A48B1}" type="pres">
      <dgm:prSet presAssocID="{CAC7C12F-1827-4D47-921C-407E39D2B67C}" presName="ConnectorPoint" presStyleLbl="lnNode1" presStyleIdx="2"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8608B69-C3B1-4202-A446-473B0342D8AA}" type="pres">
      <dgm:prSet presAssocID="{CAC7C12F-1827-4D47-921C-407E39D2B67C}" presName="DropPinPlaceHolder" presStyleCnt="0"/>
      <dgm:spPr/>
    </dgm:pt>
    <dgm:pt modelId="{EAE6C63D-F643-4AF9-8069-0741F4EB9200}" type="pres">
      <dgm:prSet presAssocID="{CAC7C12F-1827-4D47-921C-407E39D2B67C}" presName="DropPin" presStyleLbl="alignNode1" presStyleIdx="2" presStyleCnt="9"/>
      <dgm:spPr/>
    </dgm:pt>
    <dgm:pt modelId="{2E44D25E-3712-4F8B-9B70-6C0A2E258CC5}" type="pres">
      <dgm:prSet presAssocID="{CAC7C12F-1827-4D47-921C-407E39D2B67C}"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F571CBD5-BF77-4D49-93D3-4DC89F40E427}" type="pres">
      <dgm:prSet presAssocID="{CAC7C12F-1827-4D47-921C-407E39D2B67C}" presName="L2TextContainer" presStyleLbl="revTx" presStyleIdx="4" presStyleCnt="18">
        <dgm:presLayoutVars>
          <dgm:bulletEnabled val="1"/>
        </dgm:presLayoutVars>
      </dgm:prSet>
      <dgm:spPr/>
    </dgm:pt>
    <dgm:pt modelId="{98F3449A-5EAA-4900-AC25-D90177ED07DF}" type="pres">
      <dgm:prSet presAssocID="{CAC7C12F-1827-4D47-921C-407E39D2B67C}" presName="L1TextContainer" presStyleLbl="revTx" presStyleIdx="5" presStyleCnt="18">
        <dgm:presLayoutVars>
          <dgm:chMax val="1"/>
          <dgm:chPref val="1"/>
          <dgm:bulletEnabled val="1"/>
        </dgm:presLayoutVars>
      </dgm:prSet>
      <dgm:spPr/>
    </dgm:pt>
    <dgm:pt modelId="{62C34B64-91FB-46EA-A06D-705B21FF26D1}" type="pres">
      <dgm:prSet presAssocID="{CAC7C12F-1827-4D47-921C-407E39D2B67C}" presName="ConnectLine" presStyleLbl="sibTrans1D1" presStyleIdx="2" presStyleCnt="9"/>
      <dgm:spPr>
        <a:noFill/>
        <a:ln w="12700" cap="flat" cmpd="sng" algn="ctr">
          <a:solidFill>
            <a:schemeClr val="accent4">
              <a:hueOff val="0"/>
              <a:satOff val="0"/>
              <a:lumOff val="0"/>
              <a:alphaOff val="0"/>
            </a:schemeClr>
          </a:solidFill>
          <a:prstDash val="dash"/>
          <a:miter lim="800000"/>
        </a:ln>
        <a:effectLst/>
      </dgm:spPr>
    </dgm:pt>
    <dgm:pt modelId="{B53F24DC-2475-424F-AA69-259057C178C1}" type="pres">
      <dgm:prSet presAssocID="{CAC7C12F-1827-4D47-921C-407E39D2B67C}" presName="EmptyPlaceHolder" presStyleCnt="0"/>
      <dgm:spPr/>
    </dgm:pt>
    <dgm:pt modelId="{C7C5B6FD-5F95-4174-8101-0286AC88E1AF}" type="pres">
      <dgm:prSet presAssocID="{71204800-D861-44A9-8BB7-0F3B36639146}" presName="spaceBetweenRectangles" presStyleCnt="0"/>
      <dgm:spPr/>
    </dgm:pt>
    <dgm:pt modelId="{EAFFA5D3-D529-4957-82C8-D6B968A7C604}" type="pres">
      <dgm:prSet presAssocID="{2D443D94-60BE-4D53-AA68-3BADC5318C0E}" presName="composite" presStyleCnt="0"/>
      <dgm:spPr/>
    </dgm:pt>
    <dgm:pt modelId="{D7E483A0-9478-4F43-B98B-39635D9D5CB7}" type="pres">
      <dgm:prSet presAssocID="{2D443D94-60BE-4D53-AA68-3BADC5318C0E}" presName="ConnectorPoint" presStyleLbl="lnNode1" presStyleIdx="3"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117C5C0-D8F5-40B6-994F-15566AB1D825}" type="pres">
      <dgm:prSet presAssocID="{2D443D94-60BE-4D53-AA68-3BADC5318C0E}" presName="DropPinPlaceHolder" presStyleCnt="0"/>
      <dgm:spPr/>
    </dgm:pt>
    <dgm:pt modelId="{6F969428-E38D-4699-902E-C33FF6158DD8}" type="pres">
      <dgm:prSet presAssocID="{2D443D94-60BE-4D53-AA68-3BADC5318C0E}" presName="DropPin" presStyleLbl="alignNode1" presStyleIdx="3" presStyleCnt="9"/>
      <dgm:spPr/>
    </dgm:pt>
    <dgm:pt modelId="{A804B17E-BD1D-434A-A829-941449E29CA1}" type="pres">
      <dgm:prSet presAssocID="{2D443D94-60BE-4D53-AA68-3BADC5318C0E}"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7C4832DD-CAC8-424C-A5FB-17592C360D55}" type="pres">
      <dgm:prSet presAssocID="{2D443D94-60BE-4D53-AA68-3BADC5318C0E}" presName="L2TextContainer" presStyleLbl="revTx" presStyleIdx="6" presStyleCnt="18">
        <dgm:presLayoutVars>
          <dgm:bulletEnabled val="1"/>
        </dgm:presLayoutVars>
      </dgm:prSet>
      <dgm:spPr/>
    </dgm:pt>
    <dgm:pt modelId="{79E699D1-5792-4931-AC95-156B2A4FAF1E}" type="pres">
      <dgm:prSet presAssocID="{2D443D94-60BE-4D53-AA68-3BADC5318C0E}" presName="L1TextContainer" presStyleLbl="revTx" presStyleIdx="7" presStyleCnt="18">
        <dgm:presLayoutVars>
          <dgm:chMax val="1"/>
          <dgm:chPref val="1"/>
          <dgm:bulletEnabled val="1"/>
        </dgm:presLayoutVars>
      </dgm:prSet>
      <dgm:spPr/>
    </dgm:pt>
    <dgm:pt modelId="{FD83940E-C746-407C-BC23-CF08BAA5AD88}" type="pres">
      <dgm:prSet presAssocID="{2D443D94-60BE-4D53-AA68-3BADC5318C0E}" presName="ConnectLine" presStyleLbl="sibTrans1D1" presStyleIdx="3" presStyleCnt="9"/>
      <dgm:spPr>
        <a:noFill/>
        <a:ln w="12700" cap="flat" cmpd="sng" algn="ctr">
          <a:solidFill>
            <a:schemeClr val="accent4">
              <a:hueOff val="0"/>
              <a:satOff val="0"/>
              <a:lumOff val="0"/>
              <a:alphaOff val="0"/>
            </a:schemeClr>
          </a:solidFill>
          <a:prstDash val="dash"/>
          <a:miter lim="800000"/>
        </a:ln>
        <a:effectLst/>
      </dgm:spPr>
    </dgm:pt>
    <dgm:pt modelId="{0F62BA3F-4E2E-431F-B631-3A43B11E9265}" type="pres">
      <dgm:prSet presAssocID="{2D443D94-60BE-4D53-AA68-3BADC5318C0E}" presName="EmptyPlaceHolder" presStyleCnt="0"/>
      <dgm:spPr/>
    </dgm:pt>
    <dgm:pt modelId="{436458BD-D139-4C5B-AA38-F690D4E52295}" type="pres">
      <dgm:prSet presAssocID="{1C2EC590-15D7-437F-9751-6D13A528AD79}" presName="spaceBetweenRectangles" presStyleCnt="0"/>
      <dgm:spPr/>
    </dgm:pt>
    <dgm:pt modelId="{B9B221F9-1552-4095-AF9F-1F11FC2F733A}" type="pres">
      <dgm:prSet presAssocID="{FEE90824-5BEE-4A01-BBA5-443CF528E174}" presName="composite" presStyleCnt="0"/>
      <dgm:spPr/>
    </dgm:pt>
    <dgm:pt modelId="{61BC4D82-BDB9-4695-800F-8D0307F79798}" type="pres">
      <dgm:prSet presAssocID="{FEE90824-5BEE-4A01-BBA5-443CF528E174}" presName="ConnectorPoint" presStyleLbl="lnNode1" presStyleIdx="4"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10B1024-F45A-4E12-8D11-40D588053EFB}" type="pres">
      <dgm:prSet presAssocID="{FEE90824-5BEE-4A01-BBA5-443CF528E174}" presName="DropPinPlaceHolder" presStyleCnt="0"/>
      <dgm:spPr/>
    </dgm:pt>
    <dgm:pt modelId="{56072431-DD11-43E1-8A19-9E617F4408EC}" type="pres">
      <dgm:prSet presAssocID="{FEE90824-5BEE-4A01-BBA5-443CF528E174}" presName="DropPin" presStyleLbl="alignNode1" presStyleIdx="4" presStyleCnt="9"/>
      <dgm:spPr/>
    </dgm:pt>
    <dgm:pt modelId="{800483DB-A7EC-4D2C-984D-3C62BB8EC6FE}" type="pres">
      <dgm:prSet presAssocID="{FEE90824-5BEE-4A01-BBA5-443CF528E174}"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92F3D949-6084-457E-98CB-537EFE7E1E8A}" type="pres">
      <dgm:prSet presAssocID="{FEE90824-5BEE-4A01-BBA5-443CF528E174}" presName="L2TextContainer" presStyleLbl="revTx" presStyleIdx="8" presStyleCnt="18">
        <dgm:presLayoutVars>
          <dgm:bulletEnabled val="1"/>
        </dgm:presLayoutVars>
      </dgm:prSet>
      <dgm:spPr/>
    </dgm:pt>
    <dgm:pt modelId="{E04E7F6A-6B4D-46B0-9436-4F79C8F2F4BE}" type="pres">
      <dgm:prSet presAssocID="{FEE90824-5BEE-4A01-BBA5-443CF528E174}" presName="L1TextContainer" presStyleLbl="revTx" presStyleIdx="9" presStyleCnt="18">
        <dgm:presLayoutVars>
          <dgm:chMax val="1"/>
          <dgm:chPref val="1"/>
          <dgm:bulletEnabled val="1"/>
        </dgm:presLayoutVars>
      </dgm:prSet>
      <dgm:spPr/>
    </dgm:pt>
    <dgm:pt modelId="{44C6173A-058F-4193-AE13-114BE2703A41}" type="pres">
      <dgm:prSet presAssocID="{FEE90824-5BEE-4A01-BBA5-443CF528E174}" presName="ConnectLine" presStyleLbl="sibTrans1D1" presStyleIdx="4" presStyleCnt="9"/>
      <dgm:spPr>
        <a:noFill/>
        <a:ln w="12700" cap="flat" cmpd="sng" algn="ctr">
          <a:solidFill>
            <a:schemeClr val="accent4">
              <a:hueOff val="0"/>
              <a:satOff val="0"/>
              <a:lumOff val="0"/>
              <a:alphaOff val="0"/>
            </a:schemeClr>
          </a:solidFill>
          <a:prstDash val="dash"/>
          <a:miter lim="800000"/>
        </a:ln>
        <a:effectLst/>
      </dgm:spPr>
    </dgm:pt>
    <dgm:pt modelId="{8C65B644-D3C4-4AEE-81C7-DF39DF676AE2}" type="pres">
      <dgm:prSet presAssocID="{FEE90824-5BEE-4A01-BBA5-443CF528E174}" presName="EmptyPlaceHolder" presStyleCnt="0"/>
      <dgm:spPr/>
    </dgm:pt>
    <dgm:pt modelId="{F7B00459-579F-493F-AFF0-C950E5411D0C}" type="pres">
      <dgm:prSet presAssocID="{DB33CF65-EB05-4505-AFE3-A2F752DB9445}" presName="spaceBetweenRectangles" presStyleCnt="0"/>
      <dgm:spPr/>
    </dgm:pt>
    <dgm:pt modelId="{0724C035-354E-4DE5-A2A1-60B67E96F2C6}" type="pres">
      <dgm:prSet presAssocID="{03C05D97-48E9-43F8-8F1C-3DF0541D71E8}" presName="composite" presStyleCnt="0"/>
      <dgm:spPr/>
    </dgm:pt>
    <dgm:pt modelId="{B815240D-183A-4283-BA13-FF4F981380BE}" type="pres">
      <dgm:prSet presAssocID="{03C05D97-48E9-43F8-8F1C-3DF0541D71E8}" presName="ConnectorPoint" presStyleLbl="lnNode1" presStyleIdx="5"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33BFEFB-356E-470C-BED4-9532540B0CB6}" type="pres">
      <dgm:prSet presAssocID="{03C05D97-48E9-43F8-8F1C-3DF0541D71E8}" presName="DropPinPlaceHolder" presStyleCnt="0"/>
      <dgm:spPr/>
    </dgm:pt>
    <dgm:pt modelId="{C861D4DC-931E-4B2D-BAD7-39C7A6AD220C}" type="pres">
      <dgm:prSet presAssocID="{03C05D97-48E9-43F8-8F1C-3DF0541D71E8}" presName="DropPin" presStyleLbl="alignNode1" presStyleIdx="5" presStyleCnt="9"/>
      <dgm:spPr/>
    </dgm:pt>
    <dgm:pt modelId="{4F422156-BEF3-4CC0-A1FC-1F226CB498CB}" type="pres">
      <dgm:prSet presAssocID="{03C05D97-48E9-43F8-8F1C-3DF0541D71E8}"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CC465B37-7E84-4A5F-B217-7911B16453FD}" type="pres">
      <dgm:prSet presAssocID="{03C05D97-48E9-43F8-8F1C-3DF0541D71E8}" presName="L2TextContainer" presStyleLbl="revTx" presStyleIdx="10" presStyleCnt="18">
        <dgm:presLayoutVars>
          <dgm:bulletEnabled val="1"/>
        </dgm:presLayoutVars>
      </dgm:prSet>
      <dgm:spPr/>
    </dgm:pt>
    <dgm:pt modelId="{8DE2B32A-7876-46DC-9A22-931180859637}" type="pres">
      <dgm:prSet presAssocID="{03C05D97-48E9-43F8-8F1C-3DF0541D71E8}" presName="L1TextContainer" presStyleLbl="revTx" presStyleIdx="11" presStyleCnt="18">
        <dgm:presLayoutVars>
          <dgm:chMax val="1"/>
          <dgm:chPref val="1"/>
          <dgm:bulletEnabled val="1"/>
        </dgm:presLayoutVars>
      </dgm:prSet>
      <dgm:spPr/>
    </dgm:pt>
    <dgm:pt modelId="{30705FF5-209D-4CDB-827D-4B7F5CC9F99E}" type="pres">
      <dgm:prSet presAssocID="{03C05D97-48E9-43F8-8F1C-3DF0541D71E8}" presName="ConnectLine" presStyleLbl="sibTrans1D1" presStyleIdx="5" presStyleCnt="9"/>
      <dgm:spPr>
        <a:noFill/>
        <a:ln w="12700" cap="flat" cmpd="sng" algn="ctr">
          <a:solidFill>
            <a:schemeClr val="accent4">
              <a:hueOff val="0"/>
              <a:satOff val="0"/>
              <a:lumOff val="0"/>
              <a:alphaOff val="0"/>
            </a:schemeClr>
          </a:solidFill>
          <a:prstDash val="dash"/>
          <a:miter lim="800000"/>
        </a:ln>
        <a:effectLst/>
      </dgm:spPr>
    </dgm:pt>
    <dgm:pt modelId="{2CF2EA8D-DA46-4002-9467-70E33F311263}" type="pres">
      <dgm:prSet presAssocID="{03C05D97-48E9-43F8-8F1C-3DF0541D71E8}" presName="EmptyPlaceHolder" presStyleCnt="0"/>
      <dgm:spPr/>
    </dgm:pt>
    <dgm:pt modelId="{82CDC201-D9E3-496D-A96D-595D89220853}" type="pres">
      <dgm:prSet presAssocID="{346855E1-570C-4638-8B5C-CCFE1C388770}" presName="spaceBetweenRectangles" presStyleCnt="0"/>
      <dgm:spPr/>
    </dgm:pt>
    <dgm:pt modelId="{AA715B2D-BD0E-4523-AAA0-8CA6AD59502E}" type="pres">
      <dgm:prSet presAssocID="{510C9623-5316-47F0-8757-EF1D2BBB992A}" presName="composite" presStyleCnt="0"/>
      <dgm:spPr/>
    </dgm:pt>
    <dgm:pt modelId="{4676133A-1F1C-4BCA-9EA0-5965021AC754}" type="pres">
      <dgm:prSet presAssocID="{510C9623-5316-47F0-8757-EF1D2BBB992A}" presName="ConnectorPoint" presStyleLbl="lnNode1" presStyleIdx="6"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20E26EF-E786-4050-81FB-615A41C388E7}" type="pres">
      <dgm:prSet presAssocID="{510C9623-5316-47F0-8757-EF1D2BBB992A}" presName="DropPinPlaceHolder" presStyleCnt="0"/>
      <dgm:spPr/>
    </dgm:pt>
    <dgm:pt modelId="{8A58D8B0-2DD7-4FD8-A57C-9F74B423883F}" type="pres">
      <dgm:prSet presAssocID="{510C9623-5316-47F0-8757-EF1D2BBB992A}" presName="DropPin" presStyleLbl="alignNode1" presStyleIdx="6" presStyleCnt="9"/>
      <dgm:spPr/>
    </dgm:pt>
    <dgm:pt modelId="{FCCE701D-EFB6-4B8A-A52D-1C60CABFBBDC}" type="pres">
      <dgm:prSet presAssocID="{510C9623-5316-47F0-8757-EF1D2BBB992A}"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B9D15164-C9B1-476F-ABC9-C7BBD5EA9F8A}" type="pres">
      <dgm:prSet presAssocID="{510C9623-5316-47F0-8757-EF1D2BBB992A}" presName="L2TextContainer" presStyleLbl="revTx" presStyleIdx="12" presStyleCnt="18">
        <dgm:presLayoutVars>
          <dgm:bulletEnabled val="1"/>
        </dgm:presLayoutVars>
      </dgm:prSet>
      <dgm:spPr/>
    </dgm:pt>
    <dgm:pt modelId="{D187D98C-62B5-41D8-8D77-A7B548E9120E}" type="pres">
      <dgm:prSet presAssocID="{510C9623-5316-47F0-8757-EF1D2BBB992A}" presName="L1TextContainer" presStyleLbl="revTx" presStyleIdx="13" presStyleCnt="18">
        <dgm:presLayoutVars>
          <dgm:chMax val="1"/>
          <dgm:chPref val="1"/>
          <dgm:bulletEnabled val="1"/>
        </dgm:presLayoutVars>
      </dgm:prSet>
      <dgm:spPr/>
    </dgm:pt>
    <dgm:pt modelId="{4EB51B9B-1DCE-43F0-A062-77583BE117E6}" type="pres">
      <dgm:prSet presAssocID="{510C9623-5316-47F0-8757-EF1D2BBB992A}" presName="ConnectLine" presStyleLbl="sibTrans1D1" presStyleIdx="6" presStyleCnt="9"/>
      <dgm:spPr>
        <a:noFill/>
        <a:ln w="12700" cap="flat" cmpd="sng" algn="ctr">
          <a:solidFill>
            <a:schemeClr val="accent4">
              <a:hueOff val="0"/>
              <a:satOff val="0"/>
              <a:lumOff val="0"/>
              <a:alphaOff val="0"/>
            </a:schemeClr>
          </a:solidFill>
          <a:prstDash val="dash"/>
          <a:miter lim="800000"/>
        </a:ln>
        <a:effectLst/>
      </dgm:spPr>
    </dgm:pt>
    <dgm:pt modelId="{F0541E0F-25C1-43E0-92B8-98C9D1D0F6B4}" type="pres">
      <dgm:prSet presAssocID="{510C9623-5316-47F0-8757-EF1D2BBB992A}" presName="EmptyPlaceHolder" presStyleCnt="0"/>
      <dgm:spPr/>
    </dgm:pt>
    <dgm:pt modelId="{31A7B96C-C4DA-40C0-9FCE-4B86F170020E}" type="pres">
      <dgm:prSet presAssocID="{5E15CADF-851C-4781-9F25-9D6861BA1EAB}" presName="spaceBetweenRectangles" presStyleCnt="0"/>
      <dgm:spPr/>
    </dgm:pt>
    <dgm:pt modelId="{F2BF8F18-362A-4B11-9B25-CB27F5254CDF}" type="pres">
      <dgm:prSet presAssocID="{874A0A4A-B3BF-410C-A858-CF6E9CDBF474}" presName="composite" presStyleCnt="0"/>
      <dgm:spPr/>
    </dgm:pt>
    <dgm:pt modelId="{16716A36-F731-4F23-A2F6-C28BC371A821}" type="pres">
      <dgm:prSet presAssocID="{874A0A4A-B3BF-410C-A858-CF6E9CDBF474}" presName="ConnectorPoint" presStyleLbl="lnNode1" presStyleIdx="7"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192320C-7088-4F12-A0D8-90FF3EAF1ED9}" type="pres">
      <dgm:prSet presAssocID="{874A0A4A-B3BF-410C-A858-CF6E9CDBF474}" presName="DropPinPlaceHolder" presStyleCnt="0"/>
      <dgm:spPr/>
    </dgm:pt>
    <dgm:pt modelId="{A4D6A396-1B6A-410C-ACA9-AC2494BBEA98}" type="pres">
      <dgm:prSet presAssocID="{874A0A4A-B3BF-410C-A858-CF6E9CDBF474}" presName="DropPin" presStyleLbl="alignNode1" presStyleIdx="7" presStyleCnt="9"/>
      <dgm:spPr/>
    </dgm:pt>
    <dgm:pt modelId="{0E882E8E-61C6-4CF4-86D8-8DF4DBD65B3F}" type="pres">
      <dgm:prSet presAssocID="{874A0A4A-B3BF-410C-A858-CF6E9CDBF474}"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D25007D0-1602-40A8-986C-557697578430}" type="pres">
      <dgm:prSet presAssocID="{874A0A4A-B3BF-410C-A858-CF6E9CDBF474}" presName="L2TextContainer" presStyleLbl="revTx" presStyleIdx="14" presStyleCnt="18">
        <dgm:presLayoutVars>
          <dgm:bulletEnabled val="1"/>
        </dgm:presLayoutVars>
      </dgm:prSet>
      <dgm:spPr/>
    </dgm:pt>
    <dgm:pt modelId="{054C4688-41FC-4D9D-AFED-711A03342732}" type="pres">
      <dgm:prSet presAssocID="{874A0A4A-B3BF-410C-A858-CF6E9CDBF474}" presName="L1TextContainer" presStyleLbl="revTx" presStyleIdx="15" presStyleCnt="18">
        <dgm:presLayoutVars>
          <dgm:chMax val="1"/>
          <dgm:chPref val="1"/>
          <dgm:bulletEnabled val="1"/>
        </dgm:presLayoutVars>
      </dgm:prSet>
      <dgm:spPr/>
    </dgm:pt>
    <dgm:pt modelId="{EC419256-060E-4C28-BC0B-260BDFE08B0E}" type="pres">
      <dgm:prSet presAssocID="{874A0A4A-B3BF-410C-A858-CF6E9CDBF474}" presName="ConnectLine" presStyleLbl="sibTrans1D1" presStyleIdx="7" presStyleCnt="9"/>
      <dgm:spPr>
        <a:noFill/>
        <a:ln w="12700" cap="flat" cmpd="sng" algn="ctr">
          <a:solidFill>
            <a:schemeClr val="accent4">
              <a:hueOff val="0"/>
              <a:satOff val="0"/>
              <a:lumOff val="0"/>
              <a:alphaOff val="0"/>
            </a:schemeClr>
          </a:solidFill>
          <a:prstDash val="dash"/>
          <a:miter lim="800000"/>
        </a:ln>
        <a:effectLst/>
      </dgm:spPr>
    </dgm:pt>
    <dgm:pt modelId="{6DFCCB5D-C838-4E3A-BDBE-27BCDCBAF3C1}" type="pres">
      <dgm:prSet presAssocID="{874A0A4A-B3BF-410C-A858-CF6E9CDBF474}" presName="EmptyPlaceHolder" presStyleCnt="0"/>
      <dgm:spPr/>
    </dgm:pt>
    <dgm:pt modelId="{B2EAB0A2-E9D5-450F-88CD-DE36BAEF22CA}" type="pres">
      <dgm:prSet presAssocID="{A44DA2BF-1AD5-4D51-B4BE-4F5920EB0F72}" presName="spaceBetweenRectangles" presStyleCnt="0"/>
      <dgm:spPr/>
    </dgm:pt>
    <dgm:pt modelId="{E5A22801-9595-42FF-9459-D45B807C38BD}" type="pres">
      <dgm:prSet presAssocID="{DC63C239-A8D1-44A4-92CB-9A7FBB3B6286}" presName="composite" presStyleCnt="0"/>
      <dgm:spPr/>
    </dgm:pt>
    <dgm:pt modelId="{1D988AAE-A55E-4EDB-8DFC-8C63E99E720F}" type="pres">
      <dgm:prSet presAssocID="{DC63C239-A8D1-44A4-92CB-9A7FBB3B6286}" presName="ConnectorPoint" presStyleLbl="lnNode1" presStyleIdx="8" presStyleCnt="9"/>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5ECCF38-DAD1-4785-BC18-92B9F07B3A3F}" type="pres">
      <dgm:prSet presAssocID="{DC63C239-A8D1-44A4-92CB-9A7FBB3B6286}" presName="DropPinPlaceHolder" presStyleCnt="0"/>
      <dgm:spPr/>
    </dgm:pt>
    <dgm:pt modelId="{0B84377F-78B0-4A7E-916F-C43B0AFE9FAA}" type="pres">
      <dgm:prSet presAssocID="{DC63C239-A8D1-44A4-92CB-9A7FBB3B6286}" presName="DropPin" presStyleLbl="alignNode1" presStyleIdx="8" presStyleCnt="9"/>
      <dgm:spPr/>
    </dgm:pt>
    <dgm:pt modelId="{342DC35D-A530-4520-83F4-9FDAD13DB158}" type="pres">
      <dgm:prSet presAssocID="{DC63C239-A8D1-44A4-92CB-9A7FBB3B6286}"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9C6222BE-A25E-431D-B1AB-56B6C4202C7F}" type="pres">
      <dgm:prSet presAssocID="{DC63C239-A8D1-44A4-92CB-9A7FBB3B6286}" presName="L2TextContainer" presStyleLbl="revTx" presStyleIdx="16" presStyleCnt="18">
        <dgm:presLayoutVars>
          <dgm:bulletEnabled val="1"/>
        </dgm:presLayoutVars>
      </dgm:prSet>
      <dgm:spPr/>
    </dgm:pt>
    <dgm:pt modelId="{EED9EF98-862B-4DE5-BB6F-2153A9D02D4C}" type="pres">
      <dgm:prSet presAssocID="{DC63C239-A8D1-44A4-92CB-9A7FBB3B6286}" presName="L1TextContainer" presStyleLbl="revTx" presStyleIdx="17" presStyleCnt="18">
        <dgm:presLayoutVars>
          <dgm:chMax val="1"/>
          <dgm:chPref val="1"/>
          <dgm:bulletEnabled val="1"/>
        </dgm:presLayoutVars>
      </dgm:prSet>
      <dgm:spPr/>
    </dgm:pt>
    <dgm:pt modelId="{34384B11-77F7-476C-BF16-EDAFA39984A1}" type="pres">
      <dgm:prSet presAssocID="{DC63C239-A8D1-44A4-92CB-9A7FBB3B6286}" presName="ConnectLine" presStyleLbl="sibTrans1D1" presStyleIdx="8" presStyleCnt="9"/>
      <dgm:spPr>
        <a:noFill/>
        <a:ln w="12700" cap="flat" cmpd="sng" algn="ctr">
          <a:solidFill>
            <a:schemeClr val="accent4">
              <a:hueOff val="0"/>
              <a:satOff val="0"/>
              <a:lumOff val="0"/>
              <a:alphaOff val="0"/>
            </a:schemeClr>
          </a:solidFill>
          <a:prstDash val="dash"/>
          <a:miter lim="800000"/>
        </a:ln>
        <a:effectLst/>
      </dgm:spPr>
    </dgm:pt>
    <dgm:pt modelId="{E58031DE-6E3D-44FE-83FE-3CC92A545E8A}" type="pres">
      <dgm:prSet presAssocID="{DC63C239-A8D1-44A4-92CB-9A7FBB3B6286}" presName="EmptyPlaceHolder" presStyleCnt="0"/>
      <dgm:spPr/>
    </dgm:pt>
  </dgm:ptLst>
  <dgm:cxnLst>
    <dgm:cxn modelId="{FDC9AA01-536C-4E0C-A2B1-101FC884872D}" type="presOf" srcId="{FEE90824-5BEE-4A01-BBA5-443CF528E174}" destId="{E04E7F6A-6B4D-46B0-9436-4F79C8F2F4BE}" srcOrd="0" destOrd="0" presId="urn:microsoft.com/office/officeart/2017/3/layout/DropPinTimeline"/>
    <dgm:cxn modelId="{F38A0808-42C0-43F6-B173-C2B6CA86601F}" srcId="{27D1D3CC-5BDE-4682-B018-ECDE84932938}" destId="{2D443D94-60BE-4D53-AA68-3BADC5318C0E}" srcOrd="3" destOrd="0" parTransId="{1FFCCD39-E049-48C4-9286-73C45E293D20}" sibTransId="{1C2EC590-15D7-437F-9751-6D13A528AD79}"/>
    <dgm:cxn modelId="{96AC610B-FC9F-4255-8C66-CE0434699EFF}" srcId="{27D1D3CC-5BDE-4682-B018-ECDE84932938}" destId="{874A0A4A-B3BF-410C-A858-CF6E9CDBF474}" srcOrd="7" destOrd="0" parTransId="{06CBD13C-D465-48ED-B274-D5764D2F6C0E}" sibTransId="{A44DA2BF-1AD5-4D51-B4BE-4F5920EB0F72}"/>
    <dgm:cxn modelId="{BBFB6111-799D-45FC-928B-40715EC16CD8}" srcId="{DC63C239-A8D1-44A4-92CB-9A7FBB3B6286}" destId="{76C9BDCF-F02F-4325-AD41-B93A8283BFA1}" srcOrd="0" destOrd="0" parTransId="{78D28DA4-672B-414B-B2A5-E6B1376843DF}" sibTransId="{3D0E4033-36A7-4E25-A6A0-56DC339868EB}"/>
    <dgm:cxn modelId="{E7594D15-8403-4CD7-9E9D-9F4F5D992C3C}" type="presOf" srcId="{76C9BDCF-F02F-4325-AD41-B93A8283BFA1}" destId="{9C6222BE-A25E-431D-B1AB-56B6C4202C7F}" srcOrd="0" destOrd="0" presId="urn:microsoft.com/office/officeart/2017/3/layout/DropPinTimeline"/>
    <dgm:cxn modelId="{37EA5023-0137-4E49-B760-CA2F9A97F287}" type="presOf" srcId="{07E5BE0B-E632-4706-A7FB-EBCDB510FB15}" destId="{D2BF6772-E16E-412D-84CC-94FF0B08D0A5}" srcOrd="0" destOrd="0" presId="urn:microsoft.com/office/officeart/2017/3/layout/DropPinTimeline"/>
    <dgm:cxn modelId="{2E897B2D-32F1-4EB6-80B2-FA828776AD5A}" srcId="{27D1D3CC-5BDE-4682-B018-ECDE84932938}" destId="{510C9623-5316-47F0-8757-EF1D2BBB992A}" srcOrd="6" destOrd="0" parTransId="{44F81887-F748-4211-8C7F-77CAB2CE4273}" sibTransId="{5E15CADF-851C-4781-9F25-9D6861BA1EAB}"/>
    <dgm:cxn modelId="{F3049061-E883-4927-BD42-199538B3E59D}" srcId="{CAC7C12F-1827-4D47-921C-407E39D2B67C}" destId="{DBDDE499-43C8-4650-941B-EA52107290D8}" srcOrd="0" destOrd="0" parTransId="{DFC9DF81-1AF3-4670-A3A7-7A284C3139EE}" sibTransId="{10E0F43D-B143-4641-9C67-EEC297BFDC9E}"/>
    <dgm:cxn modelId="{2A3D6347-A1F0-48C2-8DB1-52CD9508BB1A}" srcId="{510C9623-5316-47F0-8757-EF1D2BBB992A}" destId="{45A118C8-E7BE-48AE-9B8D-199B9D3B3C2E}" srcOrd="0" destOrd="0" parTransId="{F70873E1-8EDC-4EE3-81F8-5A0A16C64A34}" sibTransId="{337AC147-EC49-4337-B04A-AE30E31A310F}"/>
    <dgm:cxn modelId="{8AEE7D6C-BB43-4000-AEDF-E680700BA576}" srcId="{77E176AC-A6A5-465B-9C25-7F11A561D489}" destId="{0A5F3EA7-A0AA-4D2D-85BD-FC7CD932E810}" srcOrd="0" destOrd="0" parTransId="{B01EFF89-BFDF-4E2A-B768-B32C3EE6F5E0}" sibTransId="{198F1113-583E-43D8-A912-F846C49D2CB1}"/>
    <dgm:cxn modelId="{F304B554-CDE6-426F-BBD7-8FB2052826C8}" type="presOf" srcId="{B53E37D2-08FA-4471-BFE8-AFE4C2E792A4}" destId="{92F3D949-6084-457E-98CB-537EFE7E1E8A}" srcOrd="0" destOrd="0" presId="urn:microsoft.com/office/officeart/2017/3/layout/DropPinTimeline"/>
    <dgm:cxn modelId="{85205677-29B3-4066-A1FA-9B72CAA03C70}" srcId="{27D1D3CC-5BDE-4682-B018-ECDE84932938}" destId="{DC63C239-A8D1-44A4-92CB-9A7FBB3B6286}" srcOrd="8" destOrd="0" parTransId="{939233EC-3524-4869-BA9F-986F7A3DB5BA}" sibTransId="{559A640B-60A3-46B7-B3C5-694731DE025E}"/>
    <dgm:cxn modelId="{D9F4F084-55B3-45C6-AA47-5F77021AEDF3}" type="presOf" srcId="{77E176AC-A6A5-465B-9C25-7F11A561D489}" destId="{87B52B85-3E4E-4062-9478-52A73B718731}" srcOrd="0" destOrd="0" presId="urn:microsoft.com/office/officeart/2017/3/layout/DropPinTimeline"/>
    <dgm:cxn modelId="{1BDAD091-B629-48F7-B270-2B75EAB81EB7}" type="presOf" srcId="{DBDDE499-43C8-4650-941B-EA52107290D8}" destId="{F571CBD5-BF77-4D49-93D3-4DC89F40E427}" srcOrd="0" destOrd="0" presId="urn:microsoft.com/office/officeart/2017/3/layout/DropPinTimeline"/>
    <dgm:cxn modelId="{7CFADE93-260F-43B5-850D-CF971606CD3E}" type="presOf" srcId="{27D1D3CC-5BDE-4682-B018-ECDE84932938}" destId="{5C8EE3AD-FA60-4612-AC19-1FCF345D8A39}" srcOrd="0" destOrd="0" presId="urn:microsoft.com/office/officeart/2017/3/layout/DropPinTimeline"/>
    <dgm:cxn modelId="{8428CA96-BD1D-43D8-BB36-10C2B6016AD4}" srcId="{874A0A4A-B3BF-410C-A858-CF6E9CDBF474}" destId="{967E4207-02C2-434D-9CA2-11D08E43033C}" srcOrd="0" destOrd="0" parTransId="{B529D371-DDAC-447D-BA88-0F43C68B56BD}" sibTransId="{57A6DEE1-0B81-4D15-89B7-79A6A942D6C4}"/>
    <dgm:cxn modelId="{C5348A99-ABA1-41E8-A84A-4E282B228EC1}" srcId="{07E5BE0B-E632-4706-A7FB-EBCDB510FB15}" destId="{790A6FBF-BA5F-41E5-B9B0-B6FF1130E995}" srcOrd="0" destOrd="0" parTransId="{163EE907-D4FC-4E06-884F-1027593683FE}" sibTransId="{79FD7F50-6265-41BA-8EDC-5F70BBBEDE65}"/>
    <dgm:cxn modelId="{6AFC129F-8B49-461D-998A-2CE55E40A7D8}" type="presOf" srcId="{967E4207-02C2-434D-9CA2-11D08E43033C}" destId="{D25007D0-1602-40A8-986C-557697578430}" srcOrd="0" destOrd="0" presId="urn:microsoft.com/office/officeart/2017/3/layout/DropPinTimeline"/>
    <dgm:cxn modelId="{1BE8969F-A80A-474E-86F4-F5A1B2EBDD0D}" type="presOf" srcId="{CAC7C12F-1827-4D47-921C-407E39D2B67C}" destId="{98F3449A-5EAA-4900-AC25-D90177ED07DF}" srcOrd="0" destOrd="0" presId="urn:microsoft.com/office/officeart/2017/3/layout/DropPinTimeline"/>
    <dgm:cxn modelId="{3FA4ACA4-8F1A-4385-919D-9011B80C46C2}" type="presOf" srcId="{03C05D97-48E9-43F8-8F1C-3DF0541D71E8}" destId="{8DE2B32A-7876-46DC-9A22-931180859637}" srcOrd="0" destOrd="0" presId="urn:microsoft.com/office/officeart/2017/3/layout/DropPinTimeline"/>
    <dgm:cxn modelId="{205CDDA9-9EE5-475A-95C7-FE9825E17A75}" type="presOf" srcId="{D1E20EC9-3DF2-42A6-9E3F-A3EB9240598F}" destId="{CC465B37-7E84-4A5F-B217-7911B16453FD}" srcOrd="0" destOrd="0" presId="urn:microsoft.com/office/officeart/2017/3/layout/DropPinTimeline"/>
    <dgm:cxn modelId="{953D43B4-AE04-486A-82C7-58D46A1A164F}" srcId="{27D1D3CC-5BDE-4682-B018-ECDE84932938}" destId="{77E176AC-A6A5-465B-9C25-7F11A561D489}" srcOrd="1" destOrd="0" parTransId="{60254AAC-E150-4BB6-A09A-1A2649A029E8}" sibTransId="{26AB35C9-56CE-4D13-85BD-81EEC3E9AD46}"/>
    <dgm:cxn modelId="{B7FC9CB9-5491-4DB9-9210-10261CCB872C}" srcId="{2D443D94-60BE-4D53-AA68-3BADC5318C0E}" destId="{FE5C3C9C-6786-47C8-9470-938BB55397AA}" srcOrd="0" destOrd="0" parTransId="{7E6753C2-D954-4E6E-8880-D6BE09ECEC11}" sibTransId="{08E81DA6-D5EC-46B2-BD0E-703DBAFCB096}"/>
    <dgm:cxn modelId="{725EE9BF-2380-4DDE-9CCB-FB2D313C07C9}" type="presOf" srcId="{790A6FBF-BA5F-41E5-B9B0-B6FF1130E995}" destId="{849A2503-4D6B-4EAC-980B-531219557787}" srcOrd="0" destOrd="0" presId="urn:microsoft.com/office/officeart/2017/3/layout/DropPinTimeline"/>
    <dgm:cxn modelId="{B40815CD-2A89-484E-8CEC-A49D84FB30E5}" srcId="{FEE90824-5BEE-4A01-BBA5-443CF528E174}" destId="{B53E37D2-08FA-4471-BFE8-AFE4C2E792A4}" srcOrd="0" destOrd="0" parTransId="{6B81C2F0-8DCF-48EE-BAC9-E9149F9E0EFE}" sibTransId="{C39E3818-B112-4E23-9E17-571B22D41521}"/>
    <dgm:cxn modelId="{F088ACCE-4BC5-4EE9-A982-8C63A125FA83}" type="presOf" srcId="{0A5F3EA7-A0AA-4D2D-85BD-FC7CD932E810}" destId="{C84A7C7C-2911-46A1-9113-2A6743F17C63}" srcOrd="0" destOrd="0" presId="urn:microsoft.com/office/officeart/2017/3/layout/DropPinTimeline"/>
    <dgm:cxn modelId="{7AE39DD0-0AA6-4656-A663-348F1A75012A}" srcId="{27D1D3CC-5BDE-4682-B018-ECDE84932938}" destId="{CAC7C12F-1827-4D47-921C-407E39D2B67C}" srcOrd="2" destOrd="0" parTransId="{94A361E5-B51A-4BC3-B805-20F75A6CD3E9}" sibTransId="{71204800-D861-44A9-8BB7-0F3B36639146}"/>
    <dgm:cxn modelId="{9DE3E3D4-E323-4D5F-9CD5-3EE20DF373AE}" type="presOf" srcId="{874A0A4A-B3BF-410C-A858-CF6E9CDBF474}" destId="{054C4688-41FC-4D9D-AFED-711A03342732}" srcOrd="0" destOrd="0" presId="urn:microsoft.com/office/officeart/2017/3/layout/DropPinTimeline"/>
    <dgm:cxn modelId="{1E4500D6-AC1D-4FB9-A78C-03A2C7A26FCD}" type="presOf" srcId="{45A118C8-E7BE-48AE-9B8D-199B9D3B3C2E}" destId="{B9D15164-C9B1-476F-ABC9-C7BBD5EA9F8A}" srcOrd="0" destOrd="0" presId="urn:microsoft.com/office/officeart/2017/3/layout/DropPinTimeline"/>
    <dgm:cxn modelId="{3F6790D6-73A2-4082-AFF8-6416C7688993}" type="presOf" srcId="{510C9623-5316-47F0-8757-EF1D2BBB992A}" destId="{D187D98C-62B5-41D8-8D77-A7B548E9120E}" srcOrd="0" destOrd="0" presId="urn:microsoft.com/office/officeart/2017/3/layout/DropPinTimeline"/>
    <dgm:cxn modelId="{70B814D8-CACB-4EDD-AAD1-9E8054895137}" type="presOf" srcId="{DC63C239-A8D1-44A4-92CB-9A7FBB3B6286}" destId="{EED9EF98-862B-4DE5-BB6F-2153A9D02D4C}" srcOrd="0" destOrd="0" presId="urn:microsoft.com/office/officeart/2017/3/layout/DropPinTimeline"/>
    <dgm:cxn modelId="{367A42D8-47CB-4C09-B6CB-FE1416DFB452}" srcId="{27D1D3CC-5BDE-4682-B018-ECDE84932938}" destId="{FEE90824-5BEE-4A01-BBA5-443CF528E174}" srcOrd="4" destOrd="0" parTransId="{3940D004-14B8-40A2-8B27-7947F3AA01D5}" sibTransId="{DB33CF65-EB05-4505-AFE3-A2F752DB9445}"/>
    <dgm:cxn modelId="{F37A2FE9-87DE-4B67-926C-13D8A0F47170}" srcId="{27D1D3CC-5BDE-4682-B018-ECDE84932938}" destId="{07E5BE0B-E632-4706-A7FB-EBCDB510FB15}" srcOrd="0" destOrd="0" parTransId="{ADA56E86-2F02-4095-8D55-6138141914D3}" sibTransId="{6B6673C9-F108-4C8E-84F2-A31ADD77CD51}"/>
    <dgm:cxn modelId="{2C0443EC-8885-4410-B1DD-8E545D7F6B2E}" type="presOf" srcId="{2D443D94-60BE-4D53-AA68-3BADC5318C0E}" destId="{79E699D1-5792-4931-AC95-156B2A4FAF1E}" srcOrd="0" destOrd="0" presId="urn:microsoft.com/office/officeart/2017/3/layout/DropPinTimeline"/>
    <dgm:cxn modelId="{49A357ED-9743-47D5-BC98-E5D6EF987991}" type="presOf" srcId="{FE5C3C9C-6786-47C8-9470-938BB55397AA}" destId="{7C4832DD-CAC8-424C-A5FB-17592C360D55}" srcOrd="0" destOrd="0" presId="urn:microsoft.com/office/officeart/2017/3/layout/DropPinTimeline"/>
    <dgm:cxn modelId="{A50A92F3-E2C5-4FF6-B448-65D59679AED0}" srcId="{27D1D3CC-5BDE-4682-B018-ECDE84932938}" destId="{03C05D97-48E9-43F8-8F1C-3DF0541D71E8}" srcOrd="5" destOrd="0" parTransId="{838CDDED-2582-489B-9C6A-DEFAAFD3F47C}" sibTransId="{346855E1-570C-4638-8B5C-CCFE1C388770}"/>
    <dgm:cxn modelId="{DC81C2F8-D9CE-4604-9437-2412094B4F27}" srcId="{03C05D97-48E9-43F8-8F1C-3DF0541D71E8}" destId="{D1E20EC9-3DF2-42A6-9E3F-A3EB9240598F}" srcOrd="0" destOrd="0" parTransId="{FFE0A5EB-0FD7-4697-99EF-33ADBC9DB9AB}" sibTransId="{863C9308-8BA9-4970-B80F-50BA9C5D4101}"/>
    <dgm:cxn modelId="{8C6D968D-93A0-48AD-98A2-99670EE9A995}" type="presParOf" srcId="{5C8EE3AD-FA60-4612-AC19-1FCF345D8A39}" destId="{EAF03E9F-3D46-4DE6-977D-D35B076BBBF8}" srcOrd="0" destOrd="0" presId="urn:microsoft.com/office/officeart/2017/3/layout/DropPinTimeline"/>
    <dgm:cxn modelId="{A28D34F2-E2F4-480C-ADDA-FB1E7808EF15}" type="presParOf" srcId="{5C8EE3AD-FA60-4612-AC19-1FCF345D8A39}" destId="{E02AEE14-E27D-4674-96A7-71268F5586D1}" srcOrd="1" destOrd="0" presId="urn:microsoft.com/office/officeart/2017/3/layout/DropPinTimeline"/>
    <dgm:cxn modelId="{CCD78518-9751-41CC-807C-B5A37F32B561}" type="presParOf" srcId="{E02AEE14-E27D-4674-96A7-71268F5586D1}" destId="{66D87EA9-61C3-4AE7-9F43-81A820DF8ABA}" srcOrd="0" destOrd="0" presId="urn:microsoft.com/office/officeart/2017/3/layout/DropPinTimeline"/>
    <dgm:cxn modelId="{DAD45430-5FB9-4ACA-88E0-EE8717BF2336}" type="presParOf" srcId="{66D87EA9-61C3-4AE7-9F43-81A820DF8ABA}" destId="{D1F3EA1B-52C8-42ED-8FAD-BB1917C9A810}" srcOrd="0" destOrd="0" presId="urn:microsoft.com/office/officeart/2017/3/layout/DropPinTimeline"/>
    <dgm:cxn modelId="{3AE822B8-A071-4A04-B061-8A66E26F2F06}" type="presParOf" srcId="{66D87EA9-61C3-4AE7-9F43-81A820DF8ABA}" destId="{2513FAA7-1D7D-4C83-A61C-D07A9B22BBF0}" srcOrd="1" destOrd="0" presId="urn:microsoft.com/office/officeart/2017/3/layout/DropPinTimeline"/>
    <dgm:cxn modelId="{99814731-CC89-4E7D-BD31-71E9644626B6}" type="presParOf" srcId="{2513FAA7-1D7D-4C83-A61C-D07A9B22BBF0}" destId="{5A2EA508-2A53-4262-8DFA-1AC97025423A}" srcOrd="0" destOrd="0" presId="urn:microsoft.com/office/officeart/2017/3/layout/DropPinTimeline"/>
    <dgm:cxn modelId="{657B8E27-960F-4F6F-B59C-4D88D5507279}" type="presParOf" srcId="{2513FAA7-1D7D-4C83-A61C-D07A9B22BBF0}" destId="{EB3CCE26-602A-4FB0-83CD-780DCA879A79}" srcOrd="1" destOrd="0" presId="urn:microsoft.com/office/officeart/2017/3/layout/DropPinTimeline"/>
    <dgm:cxn modelId="{4793DFE3-7CAA-4E33-A593-9839875C0B45}" type="presParOf" srcId="{66D87EA9-61C3-4AE7-9F43-81A820DF8ABA}" destId="{849A2503-4D6B-4EAC-980B-531219557787}" srcOrd="2" destOrd="0" presId="urn:microsoft.com/office/officeart/2017/3/layout/DropPinTimeline"/>
    <dgm:cxn modelId="{F2ACE94B-1A37-4E10-A172-08278EA7E643}" type="presParOf" srcId="{66D87EA9-61C3-4AE7-9F43-81A820DF8ABA}" destId="{D2BF6772-E16E-412D-84CC-94FF0B08D0A5}" srcOrd="3" destOrd="0" presId="urn:microsoft.com/office/officeart/2017/3/layout/DropPinTimeline"/>
    <dgm:cxn modelId="{B2378EAA-AEAE-465E-B852-5637C1306577}" type="presParOf" srcId="{66D87EA9-61C3-4AE7-9F43-81A820DF8ABA}" destId="{F81FF280-E72A-45F9-8F61-C2EB0DFD8726}" srcOrd="4" destOrd="0" presId="urn:microsoft.com/office/officeart/2017/3/layout/DropPinTimeline"/>
    <dgm:cxn modelId="{3536F5E1-5B58-402F-86FF-909A563EFE48}" type="presParOf" srcId="{66D87EA9-61C3-4AE7-9F43-81A820DF8ABA}" destId="{A9E3C8C9-91C6-43C9-82D5-047C65820644}" srcOrd="5" destOrd="0" presId="urn:microsoft.com/office/officeart/2017/3/layout/DropPinTimeline"/>
    <dgm:cxn modelId="{8F37CB1F-A285-4616-B54C-E0F6F3B1264C}" type="presParOf" srcId="{E02AEE14-E27D-4674-96A7-71268F5586D1}" destId="{5C1C9174-F2B0-445E-914E-1624B741C267}" srcOrd="1" destOrd="0" presId="urn:microsoft.com/office/officeart/2017/3/layout/DropPinTimeline"/>
    <dgm:cxn modelId="{29931CF7-C447-48B4-8952-F82B93ECB82D}" type="presParOf" srcId="{E02AEE14-E27D-4674-96A7-71268F5586D1}" destId="{D50357C2-CD7C-44DD-A0AB-CEA1FCAC37B4}" srcOrd="2" destOrd="0" presId="urn:microsoft.com/office/officeart/2017/3/layout/DropPinTimeline"/>
    <dgm:cxn modelId="{464DAFEE-FCB9-4B29-8B6D-A2BC2A44CE67}" type="presParOf" srcId="{D50357C2-CD7C-44DD-A0AB-CEA1FCAC37B4}" destId="{27D98AD8-02F6-446E-81EC-8DEE307D2D7C}" srcOrd="0" destOrd="0" presId="urn:microsoft.com/office/officeart/2017/3/layout/DropPinTimeline"/>
    <dgm:cxn modelId="{4A9BB210-AF05-4A7C-9B12-6F537DFBC6A7}" type="presParOf" srcId="{D50357C2-CD7C-44DD-A0AB-CEA1FCAC37B4}" destId="{599F44AF-902E-4FF3-A5B2-ABAEA4B1B9C2}" srcOrd="1" destOrd="0" presId="urn:microsoft.com/office/officeart/2017/3/layout/DropPinTimeline"/>
    <dgm:cxn modelId="{BAA6DA06-CF61-4EA9-B9B7-CDD822C61700}" type="presParOf" srcId="{599F44AF-902E-4FF3-A5B2-ABAEA4B1B9C2}" destId="{A37A60A6-EDF5-4AF8-9B35-215E55FB93A0}" srcOrd="0" destOrd="0" presId="urn:microsoft.com/office/officeart/2017/3/layout/DropPinTimeline"/>
    <dgm:cxn modelId="{41930C3F-0790-44C7-9A74-F727218B9952}" type="presParOf" srcId="{599F44AF-902E-4FF3-A5B2-ABAEA4B1B9C2}" destId="{AC463BC8-610F-4790-B6EF-45F88F39A745}" srcOrd="1" destOrd="0" presId="urn:microsoft.com/office/officeart/2017/3/layout/DropPinTimeline"/>
    <dgm:cxn modelId="{14E9F96E-828B-4BF9-B587-E71AD242D2E0}" type="presParOf" srcId="{D50357C2-CD7C-44DD-A0AB-CEA1FCAC37B4}" destId="{C84A7C7C-2911-46A1-9113-2A6743F17C63}" srcOrd="2" destOrd="0" presId="urn:microsoft.com/office/officeart/2017/3/layout/DropPinTimeline"/>
    <dgm:cxn modelId="{0040AC8E-A82C-4E59-B81D-A54C25E4BC19}" type="presParOf" srcId="{D50357C2-CD7C-44DD-A0AB-CEA1FCAC37B4}" destId="{87B52B85-3E4E-4062-9478-52A73B718731}" srcOrd="3" destOrd="0" presId="urn:microsoft.com/office/officeart/2017/3/layout/DropPinTimeline"/>
    <dgm:cxn modelId="{CE7A4C28-9012-4E08-BA3E-494769131DA0}" type="presParOf" srcId="{D50357C2-CD7C-44DD-A0AB-CEA1FCAC37B4}" destId="{1DCCF5CD-10AF-4D4E-9F9A-29DAB831D152}" srcOrd="4" destOrd="0" presId="urn:microsoft.com/office/officeart/2017/3/layout/DropPinTimeline"/>
    <dgm:cxn modelId="{D2A8C3AE-AA86-4596-B445-2193E705B494}" type="presParOf" srcId="{D50357C2-CD7C-44DD-A0AB-CEA1FCAC37B4}" destId="{231DAFE6-5C00-416E-B9F6-9514F564506A}" srcOrd="5" destOrd="0" presId="urn:microsoft.com/office/officeart/2017/3/layout/DropPinTimeline"/>
    <dgm:cxn modelId="{68FE0BCA-732B-448C-AB57-38134C9F6B77}" type="presParOf" srcId="{E02AEE14-E27D-4674-96A7-71268F5586D1}" destId="{97C24C62-D510-4AA2-8BE7-842E4F6FF0FB}" srcOrd="3" destOrd="0" presId="urn:microsoft.com/office/officeart/2017/3/layout/DropPinTimeline"/>
    <dgm:cxn modelId="{E0BA4B1C-0482-4552-9BFF-27BCD18EB96D}" type="presParOf" srcId="{E02AEE14-E27D-4674-96A7-71268F5586D1}" destId="{3E5B8489-A997-4784-9083-117150B3196C}" srcOrd="4" destOrd="0" presId="urn:microsoft.com/office/officeart/2017/3/layout/DropPinTimeline"/>
    <dgm:cxn modelId="{F1DF909D-A2BD-4905-B552-280CD50DE45C}" type="presParOf" srcId="{3E5B8489-A997-4784-9083-117150B3196C}" destId="{3790A982-2CA4-43AC-9BAA-16C73C0A48B1}" srcOrd="0" destOrd="0" presId="urn:microsoft.com/office/officeart/2017/3/layout/DropPinTimeline"/>
    <dgm:cxn modelId="{93023BB8-DAE5-4A74-A47A-6E1E24BED413}" type="presParOf" srcId="{3E5B8489-A997-4784-9083-117150B3196C}" destId="{08608B69-C3B1-4202-A446-473B0342D8AA}" srcOrd="1" destOrd="0" presId="urn:microsoft.com/office/officeart/2017/3/layout/DropPinTimeline"/>
    <dgm:cxn modelId="{C997311F-2C03-4FE5-A7CC-67E702BC5B01}" type="presParOf" srcId="{08608B69-C3B1-4202-A446-473B0342D8AA}" destId="{EAE6C63D-F643-4AF9-8069-0741F4EB9200}" srcOrd="0" destOrd="0" presId="urn:microsoft.com/office/officeart/2017/3/layout/DropPinTimeline"/>
    <dgm:cxn modelId="{04377789-C95A-4F08-8BB3-1D28B9E9BBBA}" type="presParOf" srcId="{08608B69-C3B1-4202-A446-473B0342D8AA}" destId="{2E44D25E-3712-4F8B-9B70-6C0A2E258CC5}" srcOrd="1" destOrd="0" presId="urn:microsoft.com/office/officeart/2017/3/layout/DropPinTimeline"/>
    <dgm:cxn modelId="{F9BDE0F8-C2E7-420E-9EA8-7A970CBC0540}" type="presParOf" srcId="{3E5B8489-A997-4784-9083-117150B3196C}" destId="{F571CBD5-BF77-4D49-93D3-4DC89F40E427}" srcOrd="2" destOrd="0" presId="urn:microsoft.com/office/officeart/2017/3/layout/DropPinTimeline"/>
    <dgm:cxn modelId="{C3FAAB11-FC5C-4120-AD5F-31EB055EE6A2}" type="presParOf" srcId="{3E5B8489-A997-4784-9083-117150B3196C}" destId="{98F3449A-5EAA-4900-AC25-D90177ED07DF}" srcOrd="3" destOrd="0" presId="urn:microsoft.com/office/officeart/2017/3/layout/DropPinTimeline"/>
    <dgm:cxn modelId="{4ACCE5B5-F735-4537-8642-65DA7E4F3CC0}" type="presParOf" srcId="{3E5B8489-A997-4784-9083-117150B3196C}" destId="{62C34B64-91FB-46EA-A06D-705B21FF26D1}" srcOrd="4" destOrd="0" presId="urn:microsoft.com/office/officeart/2017/3/layout/DropPinTimeline"/>
    <dgm:cxn modelId="{16BD63EE-7279-4372-8241-6A6FAED9FB65}" type="presParOf" srcId="{3E5B8489-A997-4784-9083-117150B3196C}" destId="{B53F24DC-2475-424F-AA69-259057C178C1}" srcOrd="5" destOrd="0" presId="urn:microsoft.com/office/officeart/2017/3/layout/DropPinTimeline"/>
    <dgm:cxn modelId="{EA1A1795-4806-4830-AAFA-CCBF7924E783}" type="presParOf" srcId="{E02AEE14-E27D-4674-96A7-71268F5586D1}" destId="{C7C5B6FD-5F95-4174-8101-0286AC88E1AF}" srcOrd="5" destOrd="0" presId="urn:microsoft.com/office/officeart/2017/3/layout/DropPinTimeline"/>
    <dgm:cxn modelId="{5E08F16F-A03F-4CBC-BA8D-C8895EA9E9E2}" type="presParOf" srcId="{E02AEE14-E27D-4674-96A7-71268F5586D1}" destId="{EAFFA5D3-D529-4957-82C8-D6B968A7C604}" srcOrd="6" destOrd="0" presId="urn:microsoft.com/office/officeart/2017/3/layout/DropPinTimeline"/>
    <dgm:cxn modelId="{A4BE1828-F44F-4F6E-AB1F-C9E9832CC064}" type="presParOf" srcId="{EAFFA5D3-D529-4957-82C8-D6B968A7C604}" destId="{D7E483A0-9478-4F43-B98B-39635D9D5CB7}" srcOrd="0" destOrd="0" presId="urn:microsoft.com/office/officeart/2017/3/layout/DropPinTimeline"/>
    <dgm:cxn modelId="{02531389-26CF-4308-A293-F0812B5BEA10}" type="presParOf" srcId="{EAFFA5D3-D529-4957-82C8-D6B968A7C604}" destId="{8117C5C0-D8F5-40B6-994F-15566AB1D825}" srcOrd="1" destOrd="0" presId="urn:microsoft.com/office/officeart/2017/3/layout/DropPinTimeline"/>
    <dgm:cxn modelId="{CA48F91B-0D38-4B57-98BA-B429CB0E4949}" type="presParOf" srcId="{8117C5C0-D8F5-40B6-994F-15566AB1D825}" destId="{6F969428-E38D-4699-902E-C33FF6158DD8}" srcOrd="0" destOrd="0" presId="urn:microsoft.com/office/officeart/2017/3/layout/DropPinTimeline"/>
    <dgm:cxn modelId="{6766285C-A3E9-4FE3-A95D-382E91165023}" type="presParOf" srcId="{8117C5C0-D8F5-40B6-994F-15566AB1D825}" destId="{A804B17E-BD1D-434A-A829-941449E29CA1}" srcOrd="1" destOrd="0" presId="urn:microsoft.com/office/officeart/2017/3/layout/DropPinTimeline"/>
    <dgm:cxn modelId="{3DDF5194-5372-42A4-9CAB-C6C4322DCF8B}" type="presParOf" srcId="{EAFFA5D3-D529-4957-82C8-D6B968A7C604}" destId="{7C4832DD-CAC8-424C-A5FB-17592C360D55}" srcOrd="2" destOrd="0" presId="urn:microsoft.com/office/officeart/2017/3/layout/DropPinTimeline"/>
    <dgm:cxn modelId="{99E9F82B-9E89-456C-839A-92EF78E6F0D1}" type="presParOf" srcId="{EAFFA5D3-D529-4957-82C8-D6B968A7C604}" destId="{79E699D1-5792-4931-AC95-156B2A4FAF1E}" srcOrd="3" destOrd="0" presId="urn:microsoft.com/office/officeart/2017/3/layout/DropPinTimeline"/>
    <dgm:cxn modelId="{770A563E-6E7F-4A50-97D9-21E4BA980126}" type="presParOf" srcId="{EAFFA5D3-D529-4957-82C8-D6B968A7C604}" destId="{FD83940E-C746-407C-BC23-CF08BAA5AD88}" srcOrd="4" destOrd="0" presId="urn:microsoft.com/office/officeart/2017/3/layout/DropPinTimeline"/>
    <dgm:cxn modelId="{D67C4A41-2313-48DE-B16F-C29EDCCA2052}" type="presParOf" srcId="{EAFFA5D3-D529-4957-82C8-D6B968A7C604}" destId="{0F62BA3F-4E2E-431F-B631-3A43B11E9265}" srcOrd="5" destOrd="0" presId="urn:microsoft.com/office/officeart/2017/3/layout/DropPinTimeline"/>
    <dgm:cxn modelId="{D07DCF17-21B9-43C5-8F45-E2F29BA659C4}" type="presParOf" srcId="{E02AEE14-E27D-4674-96A7-71268F5586D1}" destId="{436458BD-D139-4C5B-AA38-F690D4E52295}" srcOrd="7" destOrd="0" presId="urn:microsoft.com/office/officeart/2017/3/layout/DropPinTimeline"/>
    <dgm:cxn modelId="{3333179B-5245-49F8-A591-AD533B86FF4F}" type="presParOf" srcId="{E02AEE14-E27D-4674-96A7-71268F5586D1}" destId="{B9B221F9-1552-4095-AF9F-1F11FC2F733A}" srcOrd="8" destOrd="0" presId="urn:microsoft.com/office/officeart/2017/3/layout/DropPinTimeline"/>
    <dgm:cxn modelId="{12FDD794-651C-4DF5-A875-581C7EBD85FE}" type="presParOf" srcId="{B9B221F9-1552-4095-AF9F-1F11FC2F733A}" destId="{61BC4D82-BDB9-4695-800F-8D0307F79798}" srcOrd="0" destOrd="0" presId="urn:microsoft.com/office/officeart/2017/3/layout/DropPinTimeline"/>
    <dgm:cxn modelId="{89B17F8B-9AB1-426F-B2F8-DD356B2B0208}" type="presParOf" srcId="{B9B221F9-1552-4095-AF9F-1F11FC2F733A}" destId="{110B1024-F45A-4E12-8D11-40D588053EFB}" srcOrd="1" destOrd="0" presId="urn:microsoft.com/office/officeart/2017/3/layout/DropPinTimeline"/>
    <dgm:cxn modelId="{618BC4D8-7AC7-43A4-93F1-EB0B1D9CCD2C}" type="presParOf" srcId="{110B1024-F45A-4E12-8D11-40D588053EFB}" destId="{56072431-DD11-43E1-8A19-9E617F4408EC}" srcOrd="0" destOrd="0" presId="urn:microsoft.com/office/officeart/2017/3/layout/DropPinTimeline"/>
    <dgm:cxn modelId="{6808BCE1-7355-414C-AF68-3EDBDB48788F}" type="presParOf" srcId="{110B1024-F45A-4E12-8D11-40D588053EFB}" destId="{800483DB-A7EC-4D2C-984D-3C62BB8EC6FE}" srcOrd="1" destOrd="0" presId="urn:microsoft.com/office/officeart/2017/3/layout/DropPinTimeline"/>
    <dgm:cxn modelId="{283E1C7D-D736-4F50-882F-1092BC17DB3A}" type="presParOf" srcId="{B9B221F9-1552-4095-AF9F-1F11FC2F733A}" destId="{92F3D949-6084-457E-98CB-537EFE7E1E8A}" srcOrd="2" destOrd="0" presId="urn:microsoft.com/office/officeart/2017/3/layout/DropPinTimeline"/>
    <dgm:cxn modelId="{BD292F1A-58A0-47C9-B1D5-ABDED7AE5A75}" type="presParOf" srcId="{B9B221F9-1552-4095-AF9F-1F11FC2F733A}" destId="{E04E7F6A-6B4D-46B0-9436-4F79C8F2F4BE}" srcOrd="3" destOrd="0" presId="urn:microsoft.com/office/officeart/2017/3/layout/DropPinTimeline"/>
    <dgm:cxn modelId="{263079AB-DB8B-4A3A-A00A-EEAD44A0E5E5}" type="presParOf" srcId="{B9B221F9-1552-4095-AF9F-1F11FC2F733A}" destId="{44C6173A-058F-4193-AE13-114BE2703A41}" srcOrd="4" destOrd="0" presId="urn:microsoft.com/office/officeart/2017/3/layout/DropPinTimeline"/>
    <dgm:cxn modelId="{707D29B2-D167-44CF-BDA8-00B4223D355D}" type="presParOf" srcId="{B9B221F9-1552-4095-AF9F-1F11FC2F733A}" destId="{8C65B644-D3C4-4AEE-81C7-DF39DF676AE2}" srcOrd="5" destOrd="0" presId="urn:microsoft.com/office/officeart/2017/3/layout/DropPinTimeline"/>
    <dgm:cxn modelId="{42616EA9-6913-40AC-94A3-6916255B8FA8}" type="presParOf" srcId="{E02AEE14-E27D-4674-96A7-71268F5586D1}" destId="{F7B00459-579F-493F-AFF0-C950E5411D0C}" srcOrd="9" destOrd="0" presId="urn:microsoft.com/office/officeart/2017/3/layout/DropPinTimeline"/>
    <dgm:cxn modelId="{7A07CEB3-842C-4B74-8E12-A64D9A6C3010}" type="presParOf" srcId="{E02AEE14-E27D-4674-96A7-71268F5586D1}" destId="{0724C035-354E-4DE5-A2A1-60B67E96F2C6}" srcOrd="10" destOrd="0" presId="urn:microsoft.com/office/officeart/2017/3/layout/DropPinTimeline"/>
    <dgm:cxn modelId="{525C35F2-F8EC-4AE6-B8BC-324F01168F1F}" type="presParOf" srcId="{0724C035-354E-4DE5-A2A1-60B67E96F2C6}" destId="{B815240D-183A-4283-BA13-FF4F981380BE}" srcOrd="0" destOrd="0" presId="urn:microsoft.com/office/officeart/2017/3/layout/DropPinTimeline"/>
    <dgm:cxn modelId="{9DF0977A-38E4-499F-B7B1-129521E56777}" type="presParOf" srcId="{0724C035-354E-4DE5-A2A1-60B67E96F2C6}" destId="{233BFEFB-356E-470C-BED4-9532540B0CB6}" srcOrd="1" destOrd="0" presId="urn:microsoft.com/office/officeart/2017/3/layout/DropPinTimeline"/>
    <dgm:cxn modelId="{DC22E71C-45FA-4DFE-9A3A-549A9820A971}" type="presParOf" srcId="{233BFEFB-356E-470C-BED4-9532540B0CB6}" destId="{C861D4DC-931E-4B2D-BAD7-39C7A6AD220C}" srcOrd="0" destOrd="0" presId="urn:microsoft.com/office/officeart/2017/3/layout/DropPinTimeline"/>
    <dgm:cxn modelId="{BDA4D345-25E8-411A-8949-2CA5DA841987}" type="presParOf" srcId="{233BFEFB-356E-470C-BED4-9532540B0CB6}" destId="{4F422156-BEF3-4CC0-A1FC-1F226CB498CB}" srcOrd="1" destOrd="0" presId="urn:microsoft.com/office/officeart/2017/3/layout/DropPinTimeline"/>
    <dgm:cxn modelId="{03696225-A0C1-4499-A788-52647423282A}" type="presParOf" srcId="{0724C035-354E-4DE5-A2A1-60B67E96F2C6}" destId="{CC465B37-7E84-4A5F-B217-7911B16453FD}" srcOrd="2" destOrd="0" presId="urn:microsoft.com/office/officeart/2017/3/layout/DropPinTimeline"/>
    <dgm:cxn modelId="{BA81F523-1955-48AC-816C-23E4305A2AE3}" type="presParOf" srcId="{0724C035-354E-4DE5-A2A1-60B67E96F2C6}" destId="{8DE2B32A-7876-46DC-9A22-931180859637}" srcOrd="3" destOrd="0" presId="urn:microsoft.com/office/officeart/2017/3/layout/DropPinTimeline"/>
    <dgm:cxn modelId="{9F8B125F-7373-4C60-98C4-B7F152BEFC50}" type="presParOf" srcId="{0724C035-354E-4DE5-A2A1-60B67E96F2C6}" destId="{30705FF5-209D-4CDB-827D-4B7F5CC9F99E}" srcOrd="4" destOrd="0" presId="urn:microsoft.com/office/officeart/2017/3/layout/DropPinTimeline"/>
    <dgm:cxn modelId="{84D4492E-7069-4A95-B9C2-BC2A8AC9601E}" type="presParOf" srcId="{0724C035-354E-4DE5-A2A1-60B67E96F2C6}" destId="{2CF2EA8D-DA46-4002-9467-70E33F311263}" srcOrd="5" destOrd="0" presId="urn:microsoft.com/office/officeart/2017/3/layout/DropPinTimeline"/>
    <dgm:cxn modelId="{6C3B4E45-AF91-4064-B45F-F408EA440AE1}" type="presParOf" srcId="{E02AEE14-E27D-4674-96A7-71268F5586D1}" destId="{82CDC201-D9E3-496D-A96D-595D89220853}" srcOrd="11" destOrd="0" presId="urn:microsoft.com/office/officeart/2017/3/layout/DropPinTimeline"/>
    <dgm:cxn modelId="{F7F6A2ED-F519-480C-8BC8-F02979781479}" type="presParOf" srcId="{E02AEE14-E27D-4674-96A7-71268F5586D1}" destId="{AA715B2D-BD0E-4523-AAA0-8CA6AD59502E}" srcOrd="12" destOrd="0" presId="urn:microsoft.com/office/officeart/2017/3/layout/DropPinTimeline"/>
    <dgm:cxn modelId="{EA1174A5-CA2E-41B7-831B-91B1FD5575EB}" type="presParOf" srcId="{AA715B2D-BD0E-4523-AAA0-8CA6AD59502E}" destId="{4676133A-1F1C-4BCA-9EA0-5965021AC754}" srcOrd="0" destOrd="0" presId="urn:microsoft.com/office/officeart/2017/3/layout/DropPinTimeline"/>
    <dgm:cxn modelId="{A860F423-A088-455B-A504-5267D6FE26DD}" type="presParOf" srcId="{AA715B2D-BD0E-4523-AAA0-8CA6AD59502E}" destId="{A20E26EF-E786-4050-81FB-615A41C388E7}" srcOrd="1" destOrd="0" presId="urn:microsoft.com/office/officeart/2017/3/layout/DropPinTimeline"/>
    <dgm:cxn modelId="{553D0D16-F39E-49E5-BA81-D6FF672272E0}" type="presParOf" srcId="{A20E26EF-E786-4050-81FB-615A41C388E7}" destId="{8A58D8B0-2DD7-4FD8-A57C-9F74B423883F}" srcOrd="0" destOrd="0" presId="urn:microsoft.com/office/officeart/2017/3/layout/DropPinTimeline"/>
    <dgm:cxn modelId="{1974B0FB-D16E-462B-A754-205DC0934D96}" type="presParOf" srcId="{A20E26EF-E786-4050-81FB-615A41C388E7}" destId="{FCCE701D-EFB6-4B8A-A52D-1C60CABFBBDC}" srcOrd="1" destOrd="0" presId="urn:microsoft.com/office/officeart/2017/3/layout/DropPinTimeline"/>
    <dgm:cxn modelId="{92D61A87-F601-4156-BEFC-AE5F36131434}" type="presParOf" srcId="{AA715B2D-BD0E-4523-AAA0-8CA6AD59502E}" destId="{B9D15164-C9B1-476F-ABC9-C7BBD5EA9F8A}" srcOrd="2" destOrd="0" presId="urn:microsoft.com/office/officeart/2017/3/layout/DropPinTimeline"/>
    <dgm:cxn modelId="{7C0ADB78-67A7-4E03-ACDD-54A41788B3E0}" type="presParOf" srcId="{AA715B2D-BD0E-4523-AAA0-8CA6AD59502E}" destId="{D187D98C-62B5-41D8-8D77-A7B548E9120E}" srcOrd="3" destOrd="0" presId="urn:microsoft.com/office/officeart/2017/3/layout/DropPinTimeline"/>
    <dgm:cxn modelId="{61351009-1E16-4F5B-89BA-BA046BC007AB}" type="presParOf" srcId="{AA715B2D-BD0E-4523-AAA0-8CA6AD59502E}" destId="{4EB51B9B-1DCE-43F0-A062-77583BE117E6}" srcOrd="4" destOrd="0" presId="urn:microsoft.com/office/officeart/2017/3/layout/DropPinTimeline"/>
    <dgm:cxn modelId="{BDC1C906-6FDB-4DF4-8AD0-F956E6D7F600}" type="presParOf" srcId="{AA715B2D-BD0E-4523-AAA0-8CA6AD59502E}" destId="{F0541E0F-25C1-43E0-92B8-98C9D1D0F6B4}" srcOrd="5" destOrd="0" presId="urn:microsoft.com/office/officeart/2017/3/layout/DropPinTimeline"/>
    <dgm:cxn modelId="{DE5DDD35-7585-41AB-A566-5DAEC8EEEB57}" type="presParOf" srcId="{E02AEE14-E27D-4674-96A7-71268F5586D1}" destId="{31A7B96C-C4DA-40C0-9FCE-4B86F170020E}" srcOrd="13" destOrd="0" presId="urn:microsoft.com/office/officeart/2017/3/layout/DropPinTimeline"/>
    <dgm:cxn modelId="{8E3F5DAC-754D-4919-96E7-3595B1A97C20}" type="presParOf" srcId="{E02AEE14-E27D-4674-96A7-71268F5586D1}" destId="{F2BF8F18-362A-4B11-9B25-CB27F5254CDF}" srcOrd="14" destOrd="0" presId="urn:microsoft.com/office/officeart/2017/3/layout/DropPinTimeline"/>
    <dgm:cxn modelId="{1D121BEB-34B2-433F-A479-6FAA4D92EEA1}" type="presParOf" srcId="{F2BF8F18-362A-4B11-9B25-CB27F5254CDF}" destId="{16716A36-F731-4F23-A2F6-C28BC371A821}" srcOrd="0" destOrd="0" presId="urn:microsoft.com/office/officeart/2017/3/layout/DropPinTimeline"/>
    <dgm:cxn modelId="{E070FEEA-5E45-4A65-A855-E227CE8B9168}" type="presParOf" srcId="{F2BF8F18-362A-4B11-9B25-CB27F5254CDF}" destId="{3192320C-7088-4F12-A0D8-90FF3EAF1ED9}" srcOrd="1" destOrd="0" presId="urn:microsoft.com/office/officeart/2017/3/layout/DropPinTimeline"/>
    <dgm:cxn modelId="{2817052E-E163-4202-8B7B-2DF48E1CD30B}" type="presParOf" srcId="{3192320C-7088-4F12-A0D8-90FF3EAF1ED9}" destId="{A4D6A396-1B6A-410C-ACA9-AC2494BBEA98}" srcOrd="0" destOrd="0" presId="urn:microsoft.com/office/officeart/2017/3/layout/DropPinTimeline"/>
    <dgm:cxn modelId="{F271AF1C-B7CF-4E18-92E5-AF28747D54B5}" type="presParOf" srcId="{3192320C-7088-4F12-A0D8-90FF3EAF1ED9}" destId="{0E882E8E-61C6-4CF4-86D8-8DF4DBD65B3F}" srcOrd="1" destOrd="0" presId="urn:microsoft.com/office/officeart/2017/3/layout/DropPinTimeline"/>
    <dgm:cxn modelId="{589F029C-201F-43EE-B1BD-681265B90874}" type="presParOf" srcId="{F2BF8F18-362A-4B11-9B25-CB27F5254CDF}" destId="{D25007D0-1602-40A8-986C-557697578430}" srcOrd="2" destOrd="0" presId="urn:microsoft.com/office/officeart/2017/3/layout/DropPinTimeline"/>
    <dgm:cxn modelId="{272E3193-1758-4465-8627-312DAE08F9B1}" type="presParOf" srcId="{F2BF8F18-362A-4B11-9B25-CB27F5254CDF}" destId="{054C4688-41FC-4D9D-AFED-711A03342732}" srcOrd="3" destOrd="0" presId="urn:microsoft.com/office/officeart/2017/3/layout/DropPinTimeline"/>
    <dgm:cxn modelId="{7EC78AC7-5DB8-4039-A48C-0CC0B79F0A59}" type="presParOf" srcId="{F2BF8F18-362A-4B11-9B25-CB27F5254CDF}" destId="{EC419256-060E-4C28-BC0B-260BDFE08B0E}" srcOrd="4" destOrd="0" presId="urn:microsoft.com/office/officeart/2017/3/layout/DropPinTimeline"/>
    <dgm:cxn modelId="{A7835D77-E58D-4B5B-874A-1614C61ACD81}" type="presParOf" srcId="{F2BF8F18-362A-4B11-9B25-CB27F5254CDF}" destId="{6DFCCB5D-C838-4E3A-BDBE-27BCDCBAF3C1}" srcOrd="5" destOrd="0" presId="urn:microsoft.com/office/officeart/2017/3/layout/DropPinTimeline"/>
    <dgm:cxn modelId="{170A36D5-859C-42A8-B7D8-13A4933F34D3}" type="presParOf" srcId="{E02AEE14-E27D-4674-96A7-71268F5586D1}" destId="{B2EAB0A2-E9D5-450F-88CD-DE36BAEF22CA}" srcOrd="15" destOrd="0" presId="urn:microsoft.com/office/officeart/2017/3/layout/DropPinTimeline"/>
    <dgm:cxn modelId="{F343EDEB-6311-4494-A241-5368697E50CA}" type="presParOf" srcId="{E02AEE14-E27D-4674-96A7-71268F5586D1}" destId="{E5A22801-9595-42FF-9459-D45B807C38BD}" srcOrd="16" destOrd="0" presId="urn:microsoft.com/office/officeart/2017/3/layout/DropPinTimeline"/>
    <dgm:cxn modelId="{439CAEC4-E662-45B6-AB67-C7EE0D02462F}" type="presParOf" srcId="{E5A22801-9595-42FF-9459-D45B807C38BD}" destId="{1D988AAE-A55E-4EDB-8DFC-8C63E99E720F}" srcOrd="0" destOrd="0" presId="urn:microsoft.com/office/officeart/2017/3/layout/DropPinTimeline"/>
    <dgm:cxn modelId="{49E1E049-CCC6-42C7-BB01-334BB67A91AA}" type="presParOf" srcId="{E5A22801-9595-42FF-9459-D45B807C38BD}" destId="{E5ECCF38-DAD1-4785-BC18-92B9F07B3A3F}" srcOrd="1" destOrd="0" presId="urn:microsoft.com/office/officeart/2017/3/layout/DropPinTimeline"/>
    <dgm:cxn modelId="{62A60B94-2B68-41F1-A0BA-417526D81216}" type="presParOf" srcId="{E5ECCF38-DAD1-4785-BC18-92B9F07B3A3F}" destId="{0B84377F-78B0-4A7E-916F-C43B0AFE9FAA}" srcOrd="0" destOrd="0" presId="urn:microsoft.com/office/officeart/2017/3/layout/DropPinTimeline"/>
    <dgm:cxn modelId="{AB7501AB-A8A1-4B13-B95F-755F21A1486C}" type="presParOf" srcId="{E5ECCF38-DAD1-4785-BC18-92B9F07B3A3F}" destId="{342DC35D-A530-4520-83F4-9FDAD13DB158}" srcOrd="1" destOrd="0" presId="urn:microsoft.com/office/officeart/2017/3/layout/DropPinTimeline"/>
    <dgm:cxn modelId="{443FF774-DABC-421E-8740-C04B0FEB43EC}" type="presParOf" srcId="{E5A22801-9595-42FF-9459-D45B807C38BD}" destId="{9C6222BE-A25E-431D-B1AB-56B6C4202C7F}" srcOrd="2" destOrd="0" presId="urn:microsoft.com/office/officeart/2017/3/layout/DropPinTimeline"/>
    <dgm:cxn modelId="{A5516ADB-6CF3-4784-BA74-A50CE8C5FD17}" type="presParOf" srcId="{E5A22801-9595-42FF-9459-D45B807C38BD}" destId="{EED9EF98-862B-4DE5-BB6F-2153A9D02D4C}" srcOrd="3" destOrd="0" presId="urn:microsoft.com/office/officeart/2017/3/layout/DropPinTimeline"/>
    <dgm:cxn modelId="{B1DF7497-C525-4270-B6E3-2B3F58250EF1}" type="presParOf" srcId="{E5A22801-9595-42FF-9459-D45B807C38BD}" destId="{34384B11-77F7-476C-BF16-EDAFA39984A1}" srcOrd="4" destOrd="0" presId="urn:microsoft.com/office/officeart/2017/3/layout/DropPinTimeline"/>
    <dgm:cxn modelId="{76819E3A-0C7D-4E3F-B35F-E8ACF9CF412D}" type="presParOf" srcId="{E5A22801-9595-42FF-9459-D45B807C38BD}" destId="{E58031DE-6E3D-44FE-83FE-3CC92A545E8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30633E-8688-4531-AE72-22F8F6956E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12B222-0DE4-4B0B-9CCE-361BE1F5BCBA}">
      <dgm:prSet/>
      <dgm:spPr/>
      <dgm:t>
        <a:bodyPr/>
        <a:lstStyle/>
        <a:p>
          <a:pPr>
            <a:lnSpc>
              <a:spcPct val="100000"/>
            </a:lnSpc>
          </a:pPr>
          <a:r>
            <a:rPr lang="en-US" dirty="0">
              <a:hlinkClick xmlns:r="http://schemas.openxmlformats.org/officeDocument/2006/relationships" r:id="rId1"/>
            </a:rPr>
            <a:t>One-Month Check-In</a:t>
          </a:r>
          <a:endParaRPr lang="en-US" dirty="0"/>
        </a:p>
      </dgm:t>
    </dgm:pt>
    <dgm:pt modelId="{09BCA4C8-F789-44B6-A710-6C126874F6C1}" type="parTrans" cxnId="{8A105657-DE80-4C9C-A329-71E0C8FA5DF2}">
      <dgm:prSet/>
      <dgm:spPr/>
      <dgm:t>
        <a:bodyPr/>
        <a:lstStyle/>
        <a:p>
          <a:endParaRPr lang="en-US"/>
        </a:p>
      </dgm:t>
    </dgm:pt>
    <dgm:pt modelId="{F7D519ED-48A9-493B-9A83-901CC1893C6B}" type="sibTrans" cxnId="{8A105657-DE80-4C9C-A329-71E0C8FA5DF2}">
      <dgm:prSet/>
      <dgm:spPr/>
      <dgm:t>
        <a:bodyPr/>
        <a:lstStyle/>
        <a:p>
          <a:endParaRPr lang="en-US"/>
        </a:p>
      </dgm:t>
    </dgm:pt>
    <dgm:pt modelId="{AE4A730D-9115-4F29-9019-C66FA7FE4152}">
      <dgm:prSet/>
      <dgm:spPr/>
      <dgm:t>
        <a:bodyPr/>
        <a:lstStyle/>
        <a:p>
          <a:pPr>
            <a:lnSpc>
              <a:spcPct val="100000"/>
            </a:lnSpc>
          </a:pPr>
          <a:r>
            <a:rPr lang="en-US" dirty="0"/>
            <a:t>Automatically sent from </a:t>
          </a:r>
          <a:r>
            <a:rPr lang="en-US" dirty="0" err="1"/>
            <a:t>AirTable</a:t>
          </a:r>
          <a:endParaRPr lang="en-US" dirty="0"/>
        </a:p>
      </dgm:t>
    </dgm:pt>
    <dgm:pt modelId="{1121C99C-2E6A-406B-98AF-62EF6CDCE8CB}" type="parTrans" cxnId="{D33D14F1-AE07-4440-89DD-C97FB58615B1}">
      <dgm:prSet/>
      <dgm:spPr/>
      <dgm:t>
        <a:bodyPr/>
        <a:lstStyle/>
        <a:p>
          <a:endParaRPr lang="en-US"/>
        </a:p>
      </dgm:t>
    </dgm:pt>
    <dgm:pt modelId="{6ABA281A-4B33-43D5-967D-FE1B0C1EAD94}" type="sibTrans" cxnId="{D33D14F1-AE07-4440-89DD-C97FB58615B1}">
      <dgm:prSet/>
      <dgm:spPr/>
      <dgm:t>
        <a:bodyPr/>
        <a:lstStyle/>
        <a:p>
          <a:endParaRPr lang="en-US"/>
        </a:p>
      </dgm:t>
    </dgm:pt>
    <dgm:pt modelId="{40AA642D-E679-4CC9-8696-BC66389141CC}">
      <dgm:prSet/>
      <dgm:spPr/>
      <dgm:t>
        <a:bodyPr/>
        <a:lstStyle/>
        <a:p>
          <a:pPr>
            <a:lnSpc>
              <a:spcPct val="100000"/>
            </a:lnSpc>
          </a:pPr>
          <a:r>
            <a:rPr lang="en-US">
              <a:hlinkClick xmlns:r="http://schemas.openxmlformats.org/officeDocument/2006/relationships" r:id="rId2"/>
            </a:rPr>
            <a:t>Mid-Term Evauation</a:t>
          </a:r>
          <a:endParaRPr lang="en-US"/>
        </a:p>
      </dgm:t>
    </dgm:pt>
    <dgm:pt modelId="{695B126B-C362-4872-89DB-30208EEE2AA8}" type="parTrans" cxnId="{5E5DDE28-7759-48EB-A59C-0F355505DCE8}">
      <dgm:prSet/>
      <dgm:spPr/>
      <dgm:t>
        <a:bodyPr/>
        <a:lstStyle/>
        <a:p>
          <a:endParaRPr lang="en-US"/>
        </a:p>
      </dgm:t>
    </dgm:pt>
    <dgm:pt modelId="{786ADD38-E3E3-414E-B00E-82CCD7F8B51C}" type="sibTrans" cxnId="{5E5DDE28-7759-48EB-A59C-0F355505DCE8}">
      <dgm:prSet/>
      <dgm:spPr/>
      <dgm:t>
        <a:bodyPr/>
        <a:lstStyle/>
        <a:p>
          <a:endParaRPr lang="en-US"/>
        </a:p>
      </dgm:t>
    </dgm:pt>
    <dgm:pt modelId="{6FCAD5A1-C470-4630-AE98-7461B4314176}">
      <dgm:prSet/>
      <dgm:spPr/>
      <dgm:t>
        <a:bodyPr/>
        <a:lstStyle/>
        <a:p>
          <a:pPr>
            <a:lnSpc>
              <a:spcPct val="100000"/>
            </a:lnSpc>
          </a:pPr>
          <a:r>
            <a:rPr lang="en-US" dirty="0"/>
            <a:t>Automatically sent from </a:t>
          </a:r>
          <a:r>
            <a:rPr lang="en-US" dirty="0" err="1"/>
            <a:t>AirTable</a:t>
          </a:r>
          <a:r>
            <a:rPr lang="en-US" dirty="0"/>
            <a:t> at half-way point for RA</a:t>
          </a:r>
        </a:p>
      </dgm:t>
    </dgm:pt>
    <dgm:pt modelId="{762AB1DE-30EA-430B-AD96-5BFBD72232C5}" type="parTrans" cxnId="{FD3823B6-DAC3-4CB2-92C8-FE4AEB0CC06B}">
      <dgm:prSet/>
      <dgm:spPr/>
      <dgm:t>
        <a:bodyPr/>
        <a:lstStyle/>
        <a:p>
          <a:endParaRPr lang="en-US"/>
        </a:p>
      </dgm:t>
    </dgm:pt>
    <dgm:pt modelId="{DE127456-416C-4C87-9F5C-479E2272AC99}" type="sibTrans" cxnId="{FD3823B6-DAC3-4CB2-92C8-FE4AEB0CC06B}">
      <dgm:prSet/>
      <dgm:spPr/>
      <dgm:t>
        <a:bodyPr/>
        <a:lstStyle/>
        <a:p>
          <a:endParaRPr lang="en-US"/>
        </a:p>
      </dgm:t>
    </dgm:pt>
    <dgm:pt modelId="{C793EB86-246B-4A6D-8853-C84D63DD94E3}">
      <dgm:prSet/>
      <dgm:spPr/>
      <dgm:t>
        <a:bodyPr/>
        <a:lstStyle/>
        <a:p>
          <a:pPr>
            <a:lnSpc>
              <a:spcPct val="100000"/>
            </a:lnSpc>
          </a:pPr>
          <a:r>
            <a:rPr lang="en-US" dirty="0">
              <a:hlinkClick xmlns:r="http://schemas.openxmlformats.org/officeDocument/2006/relationships" r:id="rId3"/>
            </a:rPr>
            <a:t>Evaluation </a:t>
          </a:r>
          <a:endParaRPr lang="en-US" dirty="0"/>
        </a:p>
      </dgm:t>
    </dgm:pt>
    <dgm:pt modelId="{C96A5276-2E24-47C6-9493-8B3878335E8D}" type="parTrans" cxnId="{814BF13C-A586-48C7-9BF3-75CFE7A1820A}">
      <dgm:prSet/>
      <dgm:spPr/>
      <dgm:t>
        <a:bodyPr/>
        <a:lstStyle/>
        <a:p>
          <a:endParaRPr lang="en-US"/>
        </a:p>
      </dgm:t>
    </dgm:pt>
    <dgm:pt modelId="{8F2BE173-C33F-404F-875E-B2C8B75EAF2E}" type="sibTrans" cxnId="{814BF13C-A586-48C7-9BF3-75CFE7A1820A}">
      <dgm:prSet/>
      <dgm:spPr/>
      <dgm:t>
        <a:bodyPr/>
        <a:lstStyle/>
        <a:p>
          <a:endParaRPr lang="en-US"/>
        </a:p>
      </dgm:t>
    </dgm:pt>
    <dgm:pt modelId="{6C5DFEF0-232D-4B16-B6E1-EECFB8E75C94}">
      <dgm:prSet/>
      <dgm:spPr/>
      <dgm:t>
        <a:bodyPr/>
        <a:lstStyle/>
        <a:p>
          <a:pPr>
            <a:lnSpc>
              <a:spcPct val="100000"/>
            </a:lnSpc>
          </a:pPr>
          <a:r>
            <a:rPr lang="en-US"/>
            <a:t>Sent around last week of internship.</a:t>
          </a:r>
        </a:p>
      </dgm:t>
    </dgm:pt>
    <dgm:pt modelId="{57A3B1D7-0875-49A6-A2FD-FEAE6B39C37B}" type="parTrans" cxnId="{4B8F878D-59FE-4187-A3DD-A8211541619A}">
      <dgm:prSet/>
      <dgm:spPr/>
      <dgm:t>
        <a:bodyPr/>
        <a:lstStyle/>
        <a:p>
          <a:endParaRPr lang="en-US"/>
        </a:p>
      </dgm:t>
    </dgm:pt>
    <dgm:pt modelId="{B341B2DF-FDF4-44C1-9B33-43720CD6A8B9}" type="sibTrans" cxnId="{4B8F878D-59FE-4187-A3DD-A8211541619A}">
      <dgm:prSet/>
      <dgm:spPr/>
      <dgm:t>
        <a:bodyPr/>
        <a:lstStyle/>
        <a:p>
          <a:endParaRPr lang="en-US"/>
        </a:p>
      </dgm:t>
    </dgm:pt>
    <dgm:pt modelId="{5267A954-1022-4B6A-9273-D4CBC8A8AFCB}" type="pres">
      <dgm:prSet presAssocID="{1230633E-8688-4531-AE72-22F8F6956EDE}" presName="root" presStyleCnt="0">
        <dgm:presLayoutVars>
          <dgm:dir/>
          <dgm:resizeHandles val="exact"/>
        </dgm:presLayoutVars>
      </dgm:prSet>
      <dgm:spPr/>
    </dgm:pt>
    <dgm:pt modelId="{0B0AE0CD-6E5F-49CE-8776-9166F7B8ED7B}" type="pres">
      <dgm:prSet presAssocID="{2112B222-0DE4-4B0B-9CCE-361BE1F5BCBA}" presName="compNode" presStyleCnt="0"/>
      <dgm:spPr/>
    </dgm:pt>
    <dgm:pt modelId="{DCF7CE90-108E-4AB4-849F-935AA06770C3}" type="pres">
      <dgm:prSet presAssocID="{2112B222-0DE4-4B0B-9CCE-361BE1F5BCBA}" presName="bgRect" presStyleLbl="bgShp" presStyleIdx="0" presStyleCnt="3"/>
      <dgm:spPr/>
    </dgm:pt>
    <dgm:pt modelId="{FE03D752-701C-4180-A680-34F792999437}" type="pres">
      <dgm:prSet presAssocID="{2112B222-0DE4-4B0B-9CCE-361BE1F5BCBA}"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oney Envelope"/>
        </a:ext>
      </dgm:extLst>
    </dgm:pt>
    <dgm:pt modelId="{032AB661-E904-46D3-A30E-9E6556EC2B90}" type="pres">
      <dgm:prSet presAssocID="{2112B222-0DE4-4B0B-9CCE-361BE1F5BCBA}" presName="spaceRect" presStyleCnt="0"/>
      <dgm:spPr/>
    </dgm:pt>
    <dgm:pt modelId="{9A33EE7C-F0E6-4914-9686-5398BD60DF13}" type="pres">
      <dgm:prSet presAssocID="{2112B222-0DE4-4B0B-9CCE-361BE1F5BCBA}" presName="parTx" presStyleLbl="revTx" presStyleIdx="0" presStyleCnt="6">
        <dgm:presLayoutVars>
          <dgm:chMax val="0"/>
          <dgm:chPref val="0"/>
        </dgm:presLayoutVars>
      </dgm:prSet>
      <dgm:spPr/>
    </dgm:pt>
    <dgm:pt modelId="{24975342-0384-4017-A188-62A2493D9E0A}" type="pres">
      <dgm:prSet presAssocID="{2112B222-0DE4-4B0B-9CCE-361BE1F5BCBA}" presName="desTx" presStyleLbl="revTx" presStyleIdx="1" presStyleCnt="6">
        <dgm:presLayoutVars/>
      </dgm:prSet>
      <dgm:spPr/>
    </dgm:pt>
    <dgm:pt modelId="{CEF79896-1556-454D-95D0-44BEECFB9B32}" type="pres">
      <dgm:prSet presAssocID="{F7D519ED-48A9-493B-9A83-901CC1893C6B}" presName="sibTrans" presStyleCnt="0"/>
      <dgm:spPr/>
    </dgm:pt>
    <dgm:pt modelId="{091CAD31-1B09-4175-A199-62CDAC97ABF7}" type="pres">
      <dgm:prSet presAssocID="{40AA642D-E679-4CC9-8696-BC66389141CC}" presName="compNode" presStyleCnt="0"/>
      <dgm:spPr/>
    </dgm:pt>
    <dgm:pt modelId="{C5556B94-57AD-40A4-979E-080F6423637F}" type="pres">
      <dgm:prSet presAssocID="{40AA642D-E679-4CC9-8696-BC66389141CC}" presName="bgRect" presStyleLbl="bgShp" presStyleIdx="1" presStyleCnt="3"/>
      <dgm:spPr/>
    </dgm:pt>
    <dgm:pt modelId="{53830B1C-9859-48C8-BF33-7FBE04A38E43}" type="pres">
      <dgm:prSet presAssocID="{40AA642D-E679-4CC9-8696-BC66389141CC}"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Zoom Out"/>
        </a:ext>
      </dgm:extLst>
    </dgm:pt>
    <dgm:pt modelId="{1630C54C-C209-4DBF-A46D-050A15E31163}" type="pres">
      <dgm:prSet presAssocID="{40AA642D-E679-4CC9-8696-BC66389141CC}" presName="spaceRect" presStyleCnt="0"/>
      <dgm:spPr/>
    </dgm:pt>
    <dgm:pt modelId="{C7A9D0B4-49E9-4F50-B4B8-B3FE3600FEB3}" type="pres">
      <dgm:prSet presAssocID="{40AA642D-E679-4CC9-8696-BC66389141CC}" presName="parTx" presStyleLbl="revTx" presStyleIdx="2" presStyleCnt="6">
        <dgm:presLayoutVars>
          <dgm:chMax val="0"/>
          <dgm:chPref val="0"/>
        </dgm:presLayoutVars>
      </dgm:prSet>
      <dgm:spPr/>
    </dgm:pt>
    <dgm:pt modelId="{21D6B2CD-17F0-4B2F-A9D1-67F9F299F1E8}" type="pres">
      <dgm:prSet presAssocID="{40AA642D-E679-4CC9-8696-BC66389141CC}" presName="desTx" presStyleLbl="revTx" presStyleIdx="3" presStyleCnt="6">
        <dgm:presLayoutVars/>
      </dgm:prSet>
      <dgm:spPr/>
    </dgm:pt>
    <dgm:pt modelId="{1BBDD7E6-34E3-4524-AA52-A2823B76E4A8}" type="pres">
      <dgm:prSet presAssocID="{786ADD38-E3E3-414E-B00E-82CCD7F8B51C}" presName="sibTrans" presStyleCnt="0"/>
      <dgm:spPr/>
    </dgm:pt>
    <dgm:pt modelId="{C183B75D-B752-4AF2-8B02-330D918B044E}" type="pres">
      <dgm:prSet presAssocID="{C793EB86-246B-4A6D-8853-C84D63DD94E3}" presName="compNode" presStyleCnt="0"/>
      <dgm:spPr/>
    </dgm:pt>
    <dgm:pt modelId="{75908924-EFD9-4875-AC70-54C56A950CE2}" type="pres">
      <dgm:prSet presAssocID="{C793EB86-246B-4A6D-8853-C84D63DD94E3}" presName="bgRect" presStyleLbl="bgShp" presStyleIdx="2" presStyleCnt="3"/>
      <dgm:spPr/>
    </dgm:pt>
    <dgm:pt modelId="{5994573F-5E49-4F58-BE8A-46A2C81A830E}" type="pres">
      <dgm:prSet presAssocID="{C793EB86-246B-4A6D-8853-C84D63DD94E3}"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Diploma Roll"/>
        </a:ext>
      </dgm:extLst>
    </dgm:pt>
    <dgm:pt modelId="{CD6824E3-982C-4774-9198-1D22310C6D24}" type="pres">
      <dgm:prSet presAssocID="{C793EB86-246B-4A6D-8853-C84D63DD94E3}" presName="spaceRect" presStyleCnt="0"/>
      <dgm:spPr/>
    </dgm:pt>
    <dgm:pt modelId="{A5AFE924-7C34-4B51-853A-82B4679C8756}" type="pres">
      <dgm:prSet presAssocID="{C793EB86-246B-4A6D-8853-C84D63DD94E3}" presName="parTx" presStyleLbl="revTx" presStyleIdx="4" presStyleCnt="6">
        <dgm:presLayoutVars>
          <dgm:chMax val="0"/>
          <dgm:chPref val="0"/>
        </dgm:presLayoutVars>
      </dgm:prSet>
      <dgm:spPr/>
    </dgm:pt>
    <dgm:pt modelId="{8AEA20CA-18FB-4F1F-AA33-FDB52879D0C3}" type="pres">
      <dgm:prSet presAssocID="{C793EB86-246B-4A6D-8853-C84D63DD94E3}" presName="desTx" presStyleLbl="revTx" presStyleIdx="5" presStyleCnt="6">
        <dgm:presLayoutVars/>
      </dgm:prSet>
      <dgm:spPr/>
    </dgm:pt>
  </dgm:ptLst>
  <dgm:cxnLst>
    <dgm:cxn modelId="{E0AD311A-5047-4A3C-9B60-3BA412C67E60}" type="presOf" srcId="{1230633E-8688-4531-AE72-22F8F6956EDE}" destId="{5267A954-1022-4B6A-9273-D4CBC8A8AFCB}" srcOrd="0" destOrd="0" presId="urn:microsoft.com/office/officeart/2018/2/layout/IconVerticalSolidList"/>
    <dgm:cxn modelId="{5E5DDE28-7759-48EB-A59C-0F355505DCE8}" srcId="{1230633E-8688-4531-AE72-22F8F6956EDE}" destId="{40AA642D-E679-4CC9-8696-BC66389141CC}" srcOrd="1" destOrd="0" parTransId="{695B126B-C362-4872-89DB-30208EEE2AA8}" sibTransId="{786ADD38-E3E3-414E-B00E-82CCD7F8B51C}"/>
    <dgm:cxn modelId="{814BF13C-A586-48C7-9BF3-75CFE7A1820A}" srcId="{1230633E-8688-4531-AE72-22F8F6956EDE}" destId="{C793EB86-246B-4A6D-8853-C84D63DD94E3}" srcOrd="2" destOrd="0" parTransId="{C96A5276-2E24-47C6-9493-8B3878335E8D}" sibTransId="{8F2BE173-C33F-404F-875E-B2C8B75EAF2E}"/>
    <dgm:cxn modelId="{8C5F5348-A5F2-431F-BFAD-5C46A4F3A64A}" type="presOf" srcId="{6C5DFEF0-232D-4B16-B6E1-EECFB8E75C94}" destId="{8AEA20CA-18FB-4F1F-AA33-FDB52879D0C3}" srcOrd="0" destOrd="0" presId="urn:microsoft.com/office/officeart/2018/2/layout/IconVerticalSolidList"/>
    <dgm:cxn modelId="{8A105657-DE80-4C9C-A329-71E0C8FA5DF2}" srcId="{1230633E-8688-4531-AE72-22F8F6956EDE}" destId="{2112B222-0DE4-4B0B-9CCE-361BE1F5BCBA}" srcOrd="0" destOrd="0" parTransId="{09BCA4C8-F789-44B6-A710-6C126874F6C1}" sibTransId="{F7D519ED-48A9-493B-9A83-901CC1893C6B}"/>
    <dgm:cxn modelId="{4B8F878D-59FE-4187-A3DD-A8211541619A}" srcId="{C793EB86-246B-4A6D-8853-C84D63DD94E3}" destId="{6C5DFEF0-232D-4B16-B6E1-EECFB8E75C94}" srcOrd="0" destOrd="0" parTransId="{57A3B1D7-0875-49A6-A2FD-FEAE6B39C37B}" sibTransId="{B341B2DF-FDF4-44C1-9B33-43720CD6A8B9}"/>
    <dgm:cxn modelId="{90A2A09D-D8CA-471C-9517-F72D61334162}" type="presOf" srcId="{40AA642D-E679-4CC9-8696-BC66389141CC}" destId="{C7A9D0B4-49E9-4F50-B4B8-B3FE3600FEB3}" srcOrd="0" destOrd="0" presId="urn:microsoft.com/office/officeart/2018/2/layout/IconVerticalSolidList"/>
    <dgm:cxn modelId="{FD3823B6-DAC3-4CB2-92C8-FE4AEB0CC06B}" srcId="{40AA642D-E679-4CC9-8696-BC66389141CC}" destId="{6FCAD5A1-C470-4630-AE98-7461B4314176}" srcOrd="0" destOrd="0" parTransId="{762AB1DE-30EA-430B-AD96-5BFBD72232C5}" sibTransId="{DE127456-416C-4C87-9F5C-479E2272AC99}"/>
    <dgm:cxn modelId="{E1B88EC4-6541-40C2-BBFC-0A048FCC1BE8}" type="presOf" srcId="{6FCAD5A1-C470-4630-AE98-7461B4314176}" destId="{21D6B2CD-17F0-4B2F-A9D1-67F9F299F1E8}" srcOrd="0" destOrd="0" presId="urn:microsoft.com/office/officeart/2018/2/layout/IconVerticalSolidList"/>
    <dgm:cxn modelId="{4E9A69C8-400F-4C9D-852C-047A48371E81}" type="presOf" srcId="{2112B222-0DE4-4B0B-9CCE-361BE1F5BCBA}" destId="{9A33EE7C-F0E6-4914-9686-5398BD60DF13}" srcOrd="0" destOrd="0" presId="urn:microsoft.com/office/officeart/2018/2/layout/IconVerticalSolidList"/>
    <dgm:cxn modelId="{684AF4C9-C4A1-46DF-A56A-BA098B7CDEE7}" type="presOf" srcId="{AE4A730D-9115-4F29-9019-C66FA7FE4152}" destId="{24975342-0384-4017-A188-62A2493D9E0A}" srcOrd="0" destOrd="0" presId="urn:microsoft.com/office/officeart/2018/2/layout/IconVerticalSolidList"/>
    <dgm:cxn modelId="{B8D17FCB-B6C1-4D66-BB8D-A7969A651D24}" type="presOf" srcId="{C793EB86-246B-4A6D-8853-C84D63DD94E3}" destId="{A5AFE924-7C34-4B51-853A-82B4679C8756}" srcOrd="0" destOrd="0" presId="urn:microsoft.com/office/officeart/2018/2/layout/IconVerticalSolidList"/>
    <dgm:cxn modelId="{D33D14F1-AE07-4440-89DD-C97FB58615B1}" srcId="{2112B222-0DE4-4B0B-9CCE-361BE1F5BCBA}" destId="{AE4A730D-9115-4F29-9019-C66FA7FE4152}" srcOrd="0" destOrd="0" parTransId="{1121C99C-2E6A-406B-98AF-62EF6CDCE8CB}" sibTransId="{6ABA281A-4B33-43D5-967D-FE1B0C1EAD94}"/>
    <dgm:cxn modelId="{BF454108-BF73-42B8-92DB-00610AD54925}" type="presParOf" srcId="{5267A954-1022-4B6A-9273-D4CBC8A8AFCB}" destId="{0B0AE0CD-6E5F-49CE-8776-9166F7B8ED7B}" srcOrd="0" destOrd="0" presId="urn:microsoft.com/office/officeart/2018/2/layout/IconVerticalSolidList"/>
    <dgm:cxn modelId="{ACC83AE5-555A-41AE-AE4C-9525A13AAD84}" type="presParOf" srcId="{0B0AE0CD-6E5F-49CE-8776-9166F7B8ED7B}" destId="{DCF7CE90-108E-4AB4-849F-935AA06770C3}" srcOrd="0" destOrd="0" presId="urn:microsoft.com/office/officeart/2018/2/layout/IconVerticalSolidList"/>
    <dgm:cxn modelId="{940F09C5-0730-493B-A87C-B1BD34F6D647}" type="presParOf" srcId="{0B0AE0CD-6E5F-49CE-8776-9166F7B8ED7B}" destId="{FE03D752-701C-4180-A680-34F792999437}" srcOrd="1" destOrd="0" presId="urn:microsoft.com/office/officeart/2018/2/layout/IconVerticalSolidList"/>
    <dgm:cxn modelId="{5169AB2B-19ED-4109-B427-A715C9A2F4B5}" type="presParOf" srcId="{0B0AE0CD-6E5F-49CE-8776-9166F7B8ED7B}" destId="{032AB661-E904-46D3-A30E-9E6556EC2B90}" srcOrd="2" destOrd="0" presId="urn:microsoft.com/office/officeart/2018/2/layout/IconVerticalSolidList"/>
    <dgm:cxn modelId="{A95F1BD2-068A-46A3-8A5F-EF6775C1F941}" type="presParOf" srcId="{0B0AE0CD-6E5F-49CE-8776-9166F7B8ED7B}" destId="{9A33EE7C-F0E6-4914-9686-5398BD60DF13}" srcOrd="3" destOrd="0" presId="urn:microsoft.com/office/officeart/2018/2/layout/IconVerticalSolidList"/>
    <dgm:cxn modelId="{F6F5D6C7-7708-4B05-BF90-75A609096AB5}" type="presParOf" srcId="{0B0AE0CD-6E5F-49CE-8776-9166F7B8ED7B}" destId="{24975342-0384-4017-A188-62A2493D9E0A}" srcOrd="4" destOrd="0" presId="urn:microsoft.com/office/officeart/2018/2/layout/IconVerticalSolidList"/>
    <dgm:cxn modelId="{18F5C10F-B053-4698-8B25-79F614E56375}" type="presParOf" srcId="{5267A954-1022-4B6A-9273-D4CBC8A8AFCB}" destId="{CEF79896-1556-454D-95D0-44BEECFB9B32}" srcOrd="1" destOrd="0" presId="urn:microsoft.com/office/officeart/2018/2/layout/IconVerticalSolidList"/>
    <dgm:cxn modelId="{8CF6604F-7177-4C3B-BC08-E93A58575C63}" type="presParOf" srcId="{5267A954-1022-4B6A-9273-D4CBC8A8AFCB}" destId="{091CAD31-1B09-4175-A199-62CDAC97ABF7}" srcOrd="2" destOrd="0" presId="urn:microsoft.com/office/officeart/2018/2/layout/IconVerticalSolidList"/>
    <dgm:cxn modelId="{F13F9D13-4EE5-40B0-B202-A57A627CD94D}" type="presParOf" srcId="{091CAD31-1B09-4175-A199-62CDAC97ABF7}" destId="{C5556B94-57AD-40A4-979E-080F6423637F}" srcOrd="0" destOrd="0" presId="urn:microsoft.com/office/officeart/2018/2/layout/IconVerticalSolidList"/>
    <dgm:cxn modelId="{6C48E8C2-DA44-4B9B-A96C-7A1B2A1196F3}" type="presParOf" srcId="{091CAD31-1B09-4175-A199-62CDAC97ABF7}" destId="{53830B1C-9859-48C8-BF33-7FBE04A38E43}" srcOrd="1" destOrd="0" presId="urn:microsoft.com/office/officeart/2018/2/layout/IconVerticalSolidList"/>
    <dgm:cxn modelId="{BC92D746-4E53-4911-945B-CD332F8A48BC}" type="presParOf" srcId="{091CAD31-1B09-4175-A199-62CDAC97ABF7}" destId="{1630C54C-C209-4DBF-A46D-050A15E31163}" srcOrd="2" destOrd="0" presId="urn:microsoft.com/office/officeart/2018/2/layout/IconVerticalSolidList"/>
    <dgm:cxn modelId="{7511980C-9983-40AD-B472-4062A6286C86}" type="presParOf" srcId="{091CAD31-1B09-4175-A199-62CDAC97ABF7}" destId="{C7A9D0B4-49E9-4F50-B4B8-B3FE3600FEB3}" srcOrd="3" destOrd="0" presId="urn:microsoft.com/office/officeart/2018/2/layout/IconVerticalSolidList"/>
    <dgm:cxn modelId="{4FCE29B7-0AAD-4579-A736-3501CE897AA7}" type="presParOf" srcId="{091CAD31-1B09-4175-A199-62CDAC97ABF7}" destId="{21D6B2CD-17F0-4B2F-A9D1-67F9F299F1E8}" srcOrd="4" destOrd="0" presId="urn:microsoft.com/office/officeart/2018/2/layout/IconVerticalSolidList"/>
    <dgm:cxn modelId="{40A2D691-12F8-4C58-8133-7D69B52DAF27}" type="presParOf" srcId="{5267A954-1022-4B6A-9273-D4CBC8A8AFCB}" destId="{1BBDD7E6-34E3-4524-AA52-A2823B76E4A8}" srcOrd="3" destOrd="0" presId="urn:microsoft.com/office/officeart/2018/2/layout/IconVerticalSolidList"/>
    <dgm:cxn modelId="{8287FC6D-F037-4DD7-ABE8-4FC28DF18BDA}" type="presParOf" srcId="{5267A954-1022-4B6A-9273-D4CBC8A8AFCB}" destId="{C183B75D-B752-4AF2-8B02-330D918B044E}" srcOrd="4" destOrd="0" presId="urn:microsoft.com/office/officeart/2018/2/layout/IconVerticalSolidList"/>
    <dgm:cxn modelId="{CFAE919B-8FA9-4E02-836D-69BEB8455546}" type="presParOf" srcId="{C183B75D-B752-4AF2-8B02-330D918B044E}" destId="{75908924-EFD9-4875-AC70-54C56A950CE2}" srcOrd="0" destOrd="0" presId="urn:microsoft.com/office/officeart/2018/2/layout/IconVerticalSolidList"/>
    <dgm:cxn modelId="{47711EF4-44BD-4658-A6B7-9A2A825467FA}" type="presParOf" srcId="{C183B75D-B752-4AF2-8B02-330D918B044E}" destId="{5994573F-5E49-4F58-BE8A-46A2C81A830E}" srcOrd="1" destOrd="0" presId="urn:microsoft.com/office/officeart/2018/2/layout/IconVerticalSolidList"/>
    <dgm:cxn modelId="{3F60035C-4017-42D9-8E06-ADCD875EBF0B}" type="presParOf" srcId="{C183B75D-B752-4AF2-8B02-330D918B044E}" destId="{CD6824E3-982C-4774-9198-1D22310C6D24}" srcOrd="2" destOrd="0" presId="urn:microsoft.com/office/officeart/2018/2/layout/IconVerticalSolidList"/>
    <dgm:cxn modelId="{84114310-E38C-4E8A-BBE7-8350F6D18852}" type="presParOf" srcId="{C183B75D-B752-4AF2-8B02-330D918B044E}" destId="{A5AFE924-7C34-4B51-853A-82B4679C8756}" srcOrd="3" destOrd="0" presId="urn:microsoft.com/office/officeart/2018/2/layout/IconVerticalSolidList"/>
    <dgm:cxn modelId="{3BBE54AB-2510-4C8E-B278-7570B11F6302}" type="presParOf" srcId="{C183B75D-B752-4AF2-8B02-330D918B044E}" destId="{8AEA20CA-18FB-4F1F-AA33-FDB52879D0C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02C22B-A560-421A-A897-9E9CFAD527A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97DD9E1-EC31-4B52-A8C2-DECDE90FB6F4}">
      <dgm:prSet custT="1"/>
      <dgm:spPr/>
      <dgm:t>
        <a:bodyPr/>
        <a:lstStyle/>
        <a:p>
          <a:r>
            <a:rPr lang="en-US" sz="1600"/>
            <a:t>Contact Information: </a:t>
          </a:r>
        </a:p>
      </dgm:t>
    </dgm:pt>
    <dgm:pt modelId="{A709ED6C-4A9C-41E1-87F6-831A976BCBBB}" type="parTrans" cxnId="{7D207935-684A-41BB-8BD9-B5CF19716AB4}">
      <dgm:prSet/>
      <dgm:spPr/>
      <dgm:t>
        <a:bodyPr/>
        <a:lstStyle/>
        <a:p>
          <a:endParaRPr lang="en-US"/>
        </a:p>
      </dgm:t>
    </dgm:pt>
    <dgm:pt modelId="{982A73DE-A377-41DA-AAEF-F064F463B976}" type="sibTrans" cxnId="{7D207935-684A-41BB-8BD9-B5CF19716AB4}">
      <dgm:prSet/>
      <dgm:spPr/>
      <dgm:t>
        <a:bodyPr/>
        <a:lstStyle/>
        <a:p>
          <a:endParaRPr lang="en-US"/>
        </a:p>
      </dgm:t>
    </dgm:pt>
    <dgm:pt modelId="{D4AB1630-1E5D-4EA0-88EC-E06F8BBC4B83}">
      <dgm:prSet custT="1"/>
      <dgm:spPr/>
      <dgm:t>
        <a:bodyPr/>
        <a:lstStyle/>
        <a:p>
          <a:r>
            <a:rPr lang="en-US" sz="1600" dirty="0">
              <a:latin typeface="Neue Haas Grotesk Text Pro"/>
            </a:rPr>
            <a:t>Lev Kellendy</a:t>
          </a:r>
          <a:r>
            <a:rPr lang="en-US" sz="1600" dirty="0"/>
            <a:t> (Internship Program Director)</a:t>
          </a:r>
        </a:p>
      </dgm:t>
    </dgm:pt>
    <dgm:pt modelId="{63D6C998-96A7-4A89-BE6D-1C5ADB0045B7}" type="parTrans" cxnId="{6BE6C86C-818D-4263-8B7D-AD3CB64618A0}">
      <dgm:prSet/>
      <dgm:spPr/>
      <dgm:t>
        <a:bodyPr/>
        <a:lstStyle/>
        <a:p>
          <a:endParaRPr lang="en-US"/>
        </a:p>
      </dgm:t>
    </dgm:pt>
    <dgm:pt modelId="{1395652C-8071-4F76-9D61-8C8E4605F6C2}" type="sibTrans" cxnId="{6BE6C86C-818D-4263-8B7D-AD3CB64618A0}">
      <dgm:prSet/>
      <dgm:spPr/>
      <dgm:t>
        <a:bodyPr/>
        <a:lstStyle/>
        <a:p>
          <a:endParaRPr lang="en-US"/>
        </a:p>
      </dgm:t>
    </dgm:pt>
    <dgm:pt modelId="{8124C9FB-6FE4-44E6-850A-4B33066F0C05}">
      <dgm:prSet custT="1"/>
      <dgm:spPr/>
      <dgm:t>
        <a:bodyPr/>
        <a:lstStyle/>
        <a:p>
          <a:r>
            <a:rPr lang="en-US" sz="1600" dirty="0">
              <a:latin typeface="Neue Haas Grotesk Text Pro"/>
              <a:hlinkClick xmlns:r="http://schemas.openxmlformats.org/officeDocument/2006/relationships" r:id="rId1"/>
            </a:rPr>
            <a:t>levk</a:t>
          </a:r>
          <a:r>
            <a:rPr lang="en-US" sz="1600" dirty="0">
              <a:hlinkClick xmlns:r="http://schemas.openxmlformats.org/officeDocument/2006/relationships" r:id="rId1"/>
            </a:rPr>
            <a:t>@nwyouthcorps.org</a:t>
          </a:r>
          <a:r>
            <a:rPr lang="en-US" sz="1600" dirty="0"/>
            <a:t> </a:t>
          </a:r>
        </a:p>
      </dgm:t>
    </dgm:pt>
    <dgm:pt modelId="{5FF09550-B4DC-48F5-830C-B7159BF52F11}" type="parTrans" cxnId="{5718A77F-C9DE-4A1B-9F13-0905D379603F}">
      <dgm:prSet/>
      <dgm:spPr/>
      <dgm:t>
        <a:bodyPr/>
        <a:lstStyle/>
        <a:p>
          <a:endParaRPr lang="en-US"/>
        </a:p>
      </dgm:t>
    </dgm:pt>
    <dgm:pt modelId="{36986035-1E48-4B0A-9032-F1BC510E0D2F}" type="sibTrans" cxnId="{5718A77F-C9DE-4A1B-9F13-0905D379603F}">
      <dgm:prSet/>
      <dgm:spPr/>
      <dgm:t>
        <a:bodyPr/>
        <a:lstStyle/>
        <a:p>
          <a:endParaRPr lang="en-US"/>
        </a:p>
      </dgm:t>
    </dgm:pt>
    <dgm:pt modelId="{F7AC9399-6ABE-4C2F-BF5A-FED64EAD2A30}">
      <dgm:prSet custT="1"/>
      <dgm:spPr/>
      <dgm:t>
        <a:bodyPr/>
        <a:lstStyle/>
        <a:p>
          <a:r>
            <a:rPr lang="en-US" sz="1600" dirty="0"/>
            <a:t>Abi Snow (OR/WA Internship Program </a:t>
          </a:r>
          <a:r>
            <a:rPr lang="en-US" sz="1600" dirty="0">
              <a:latin typeface="Neue Haas Grotesk Text Pro"/>
            </a:rPr>
            <a:t>Coordinator</a:t>
          </a:r>
          <a:r>
            <a:rPr lang="en-US" sz="1600" dirty="0"/>
            <a:t>)</a:t>
          </a:r>
        </a:p>
      </dgm:t>
    </dgm:pt>
    <dgm:pt modelId="{C17D4EC7-1E86-4E80-9E36-D27FAAA203AA}" type="parTrans" cxnId="{DEF0F84F-D78E-4AAA-A0F5-C91D65706DA7}">
      <dgm:prSet/>
      <dgm:spPr/>
      <dgm:t>
        <a:bodyPr/>
        <a:lstStyle/>
        <a:p>
          <a:endParaRPr lang="en-US"/>
        </a:p>
      </dgm:t>
    </dgm:pt>
    <dgm:pt modelId="{F6C585E8-AFD9-44D6-934E-A4D1757A6043}" type="sibTrans" cxnId="{DEF0F84F-D78E-4AAA-A0F5-C91D65706DA7}">
      <dgm:prSet/>
      <dgm:spPr/>
      <dgm:t>
        <a:bodyPr/>
        <a:lstStyle/>
        <a:p>
          <a:endParaRPr lang="en-US"/>
        </a:p>
      </dgm:t>
    </dgm:pt>
    <dgm:pt modelId="{503CD507-06A4-48D4-BCEC-84268767944B}">
      <dgm:prSet custT="1"/>
      <dgm:spPr/>
      <dgm:t>
        <a:bodyPr/>
        <a:lstStyle/>
        <a:p>
          <a:r>
            <a:rPr lang="en-US" sz="1600" dirty="0">
              <a:hlinkClick xmlns:r="http://schemas.openxmlformats.org/officeDocument/2006/relationships" r:id="rId2"/>
            </a:rPr>
            <a:t>abigails@nwyouthcorps.org</a:t>
          </a:r>
          <a:endParaRPr lang="en-US" sz="1600" dirty="0"/>
        </a:p>
      </dgm:t>
    </dgm:pt>
    <dgm:pt modelId="{81AE9841-6B6B-4421-803C-2E7E7EEC2640}" type="parTrans" cxnId="{3DC2FBBA-F06A-4C5A-A952-B6C1922BE73B}">
      <dgm:prSet/>
      <dgm:spPr/>
      <dgm:t>
        <a:bodyPr/>
        <a:lstStyle/>
        <a:p>
          <a:endParaRPr lang="en-US"/>
        </a:p>
      </dgm:t>
    </dgm:pt>
    <dgm:pt modelId="{60C243B3-34E7-4B4C-A65C-F6D513E1EF8B}" type="sibTrans" cxnId="{3DC2FBBA-F06A-4C5A-A952-B6C1922BE73B}">
      <dgm:prSet/>
      <dgm:spPr/>
      <dgm:t>
        <a:bodyPr/>
        <a:lstStyle/>
        <a:p>
          <a:endParaRPr lang="en-US"/>
        </a:p>
      </dgm:t>
    </dgm:pt>
    <dgm:pt modelId="{5A593884-A2E9-438A-AC1B-83531EC31F98}">
      <dgm:prSet custT="1"/>
      <dgm:spPr/>
      <dgm:t>
        <a:bodyPr/>
        <a:lstStyle/>
        <a:p>
          <a:r>
            <a:rPr lang="en-US" sz="1600" dirty="0"/>
            <a:t>Matthew Schlegel (ID Internship Program Coordinator)</a:t>
          </a:r>
        </a:p>
      </dgm:t>
    </dgm:pt>
    <dgm:pt modelId="{3EB9EE76-6C70-4A20-9485-25B846D645E1}" type="parTrans" cxnId="{83C2D39B-BCA1-4FE7-B0DD-6F81F0212F58}">
      <dgm:prSet/>
      <dgm:spPr/>
      <dgm:t>
        <a:bodyPr/>
        <a:lstStyle/>
        <a:p>
          <a:endParaRPr lang="en-US"/>
        </a:p>
      </dgm:t>
    </dgm:pt>
    <dgm:pt modelId="{17704480-92BC-4450-BDB5-D649F2B8C6F4}" type="sibTrans" cxnId="{83C2D39B-BCA1-4FE7-B0DD-6F81F0212F58}">
      <dgm:prSet/>
      <dgm:spPr/>
      <dgm:t>
        <a:bodyPr/>
        <a:lstStyle/>
        <a:p>
          <a:endParaRPr lang="en-US"/>
        </a:p>
      </dgm:t>
    </dgm:pt>
    <dgm:pt modelId="{F5DAD485-6F12-40AC-AFDE-EF4B006DAD4E}">
      <dgm:prSet custT="1"/>
      <dgm:spPr/>
      <dgm:t>
        <a:bodyPr/>
        <a:lstStyle/>
        <a:p>
          <a:r>
            <a:rPr lang="en-US" sz="1600" dirty="0">
              <a:hlinkClick xmlns:r="http://schemas.openxmlformats.org/officeDocument/2006/relationships" r:id="rId3"/>
            </a:rPr>
            <a:t>matthews@idahocc.org</a:t>
          </a:r>
          <a:r>
            <a:rPr lang="en-US" sz="1600" dirty="0"/>
            <a:t>  </a:t>
          </a:r>
        </a:p>
      </dgm:t>
    </dgm:pt>
    <dgm:pt modelId="{7D3B088F-FBC0-4840-9A77-84EE20F99220}" type="parTrans" cxnId="{421499A2-E126-4A76-AB9A-D8121B09563D}">
      <dgm:prSet/>
      <dgm:spPr/>
      <dgm:t>
        <a:bodyPr/>
        <a:lstStyle/>
        <a:p>
          <a:endParaRPr lang="en-US"/>
        </a:p>
      </dgm:t>
    </dgm:pt>
    <dgm:pt modelId="{2488A040-0455-45BE-9DBD-B4730278AA50}" type="sibTrans" cxnId="{421499A2-E126-4A76-AB9A-D8121B09563D}">
      <dgm:prSet/>
      <dgm:spPr/>
      <dgm:t>
        <a:bodyPr/>
        <a:lstStyle/>
        <a:p>
          <a:endParaRPr lang="en-US"/>
        </a:p>
      </dgm:t>
    </dgm:pt>
    <dgm:pt modelId="{B2D07F49-4AED-408C-B797-FC588F6AC222}" type="pres">
      <dgm:prSet presAssocID="{9002C22B-A560-421A-A897-9E9CFAD527A8}" presName="linear" presStyleCnt="0">
        <dgm:presLayoutVars>
          <dgm:dir/>
          <dgm:animLvl val="lvl"/>
          <dgm:resizeHandles val="exact"/>
        </dgm:presLayoutVars>
      </dgm:prSet>
      <dgm:spPr/>
    </dgm:pt>
    <dgm:pt modelId="{2ED288DF-00E8-4FE8-B6D1-683CE2A311D7}" type="pres">
      <dgm:prSet presAssocID="{097DD9E1-EC31-4B52-A8C2-DECDE90FB6F4}" presName="parentLin" presStyleCnt="0"/>
      <dgm:spPr/>
    </dgm:pt>
    <dgm:pt modelId="{39F23FC6-AE29-4E22-9518-71A528E38BC0}" type="pres">
      <dgm:prSet presAssocID="{097DD9E1-EC31-4B52-A8C2-DECDE90FB6F4}" presName="parentLeftMargin" presStyleLbl="node1" presStyleIdx="0" presStyleCnt="3"/>
      <dgm:spPr/>
    </dgm:pt>
    <dgm:pt modelId="{6A96E94B-B51E-4D7D-9B81-376AE87AC7AF}" type="pres">
      <dgm:prSet presAssocID="{097DD9E1-EC31-4B52-A8C2-DECDE90FB6F4}" presName="parentText" presStyleLbl="node1" presStyleIdx="0" presStyleCnt="3" custScaleY="58990">
        <dgm:presLayoutVars>
          <dgm:chMax val="0"/>
          <dgm:bulletEnabled val="1"/>
        </dgm:presLayoutVars>
      </dgm:prSet>
      <dgm:spPr/>
    </dgm:pt>
    <dgm:pt modelId="{CBD9BF81-95DE-4240-B5E1-814EEC7D6945}" type="pres">
      <dgm:prSet presAssocID="{097DD9E1-EC31-4B52-A8C2-DECDE90FB6F4}" presName="negativeSpace" presStyleCnt="0"/>
      <dgm:spPr/>
    </dgm:pt>
    <dgm:pt modelId="{600989FA-FD88-4FE2-B116-A27528A59F8A}" type="pres">
      <dgm:prSet presAssocID="{097DD9E1-EC31-4B52-A8C2-DECDE90FB6F4}" presName="childText" presStyleLbl="conFgAcc1" presStyleIdx="0" presStyleCnt="3">
        <dgm:presLayoutVars>
          <dgm:bulletEnabled val="1"/>
        </dgm:presLayoutVars>
      </dgm:prSet>
      <dgm:spPr/>
    </dgm:pt>
    <dgm:pt modelId="{7AB9987A-031D-4176-8575-DACC74474A1B}" type="pres">
      <dgm:prSet presAssocID="{982A73DE-A377-41DA-AAEF-F064F463B976}" presName="spaceBetweenRectangles" presStyleCnt="0"/>
      <dgm:spPr/>
    </dgm:pt>
    <dgm:pt modelId="{BAA32CF5-E6DD-4E49-B879-FE9AA374D47F}" type="pres">
      <dgm:prSet presAssocID="{F7AC9399-6ABE-4C2F-BF5A-FED64EAD2A30}" presName="parentLin" presStyleCnt="0"/>
      <dgm:spPr/>
    </dgm:pt>
    <dgm:pt modelId="{66F2AC16-D0FD-4E3A-AC7B-21CEE6A7B5D7}" type="pres">
      <dgm:prSet presAssocID="{F7AC9399-6ABE-4C2F-BF5A-FED64EAD2A30}" presName="parentLeftMargin" presStyleLbl="node1" presStyleIdx="0" presStyleCnt="3"/>
      <dgm:spPr/>
    </dgm:pt>
    <dgm:pt modelId="{9A1B28A7-D568-4ADE-B71F-11B03A9EA7AE}" type="pres">
      <dgm:prSet presAssocID="{F7AC9399-6ABE-4C2F-BF5A-FED64EAD2A30}" presName="parentText" presStyleLbl="node1" presStyleIdx="1" presStyleCnt="3" custScaleY="52385">
        <dgm:presLayoutVars>
          <dgm:chMax val="0"/>
          <dgm:bulletEnabled val="1"/>
        </dgm:presLayoutVars>
      </dgm:prSet>
      <dgm:spPr/>
    </dgm:pt>
    <dgm:pt modelId="{D49E5897-91A4-4D87-AD33-DAFA46B78637}" type="pres">
      <dgm:prSet presAssocID="{F7AC9399-6ABE-4C2F-BF5A-FED64EAD2A30}" presName="negativeSpace" presStyleCnt="0"/>
      <dgm:spPr/>
    </dgm:pt>
    <dgm:pt modelId="{51596AA8-75E0-495B-8FAE-C7807D801DE0}" type="pres">
      <dgm:prSet presAssocID="{F7AC9399-6ABE-4C2F-BF5A-FED64EAD2A30}" presName="childText" presStyleLbl="conFgAcc1" presStyleIdx="1" presStyleCnt="3">
        <dgm:presLayoutVars>
          <dgm:bulletEnabled val="1"/>
        </dgm:presLayoutVars>
      </dgm:prSet>
      <dgm:spPr/>
    </dgm:pt>
    <dgm:pt modelId="{EFA5B009-27AD-46B0-B69F-9B92BEE8B621}" type="pres">
      <dgm:prSet presAssocID="{F6C585E8-AFD9-44D6-934E-A4D1757A6043}" presName="spaceBetweenRectangles" presStyleCnt="0"/>
      <dgm:spPr/>
    </dgm:pt>
    <dgm:pt modelId="{20FBC7C5-43DA-4DA3-A4FB-75142F28EADB}" type="pres">
      <dgm:prSet presAssocID="{5A593884-A2E9-438A-AC1B-83531EC31F98}" presName="parentLin" presStyleCnt="0"/>
      <dgm:spPr/>
    </dgm:pt>
    <dgm:pt modelId="{4A4F3C75-42EF-4AB3-A3EE-89DE3B72A18D}" type="pres">
      <dgm:prSet presAssocID="{5A593884-A2E9-438A-AC1B-83531EC31F98}" presName="parentLeftMargin" presStyleLbl="node1" presStyleIdx="1" presStyleCnt="3"/>
      <dgm:spPr/>
    </dgm:pt>
    <dgm:pt modelId="{D0C74861-2A11-4909-98B6-A3819A8D6CFC}" type="pres">
      <dgm:prSet presAssocID="{5A593884-A2E9-438A-AC1B-83531EC31F98}" presName="parentText" presStyleLbl="node1" presStyleIdx="2" presStyleCnt="3" custScaleY="60981">
        <dgm:presLayoutVars>
          <dgm:chMax val="0"/>
          <dgm:bulletEnabled val="1"/>
        </dgm:presLayoutVars>
      </dgm:prSet>
      <dgm:spPr/>
    </dgm:pt>
    <dgm:pt modelId="{B12764F2-02E5-4CB4-A50F-9FA0DFCE1520}" type="pres">
      <dgm:prSet presAssocID="{5A593884-A2E9-438A-AC1B-83531EC31F98}" presName="negativeSpace" presStyleCnt="0"/>
      <dgm:spPr/>
    </dgm:pt>
    <dgm:pt modelId="{DDC4A308-DA02-412A-972C-1AD0D7541CC0}" type="pres">
      <dgm:prSet presAssocID="{5A593884-A2E9-438A-AC1B-83531EC31F98}" presName="childText" presStyleLbl="conFgAcc1" presStyleIdx="2" presStyleCnt="3">
        <dgm:presLayoutVars>
          <dgm:bulletEnabled val="1"/>
        </dgm:presLayoutVars>
      </dgm:prSet>
      <dgm:spPr/>
    </dgm:pt>
  </dgm:ptLst>
  <dgm:cxnLst>
    <dgm:cxn modelId="{1D1AFC04-FE4D-467B-B848-6ADC6A82142E}" type="presOf" srcId="{8124C9FB-6FE4-44E6-850A-4B33066F0C05}" destId="{600989FA-FD88-4FE2-B116-A27528A59F8A}" srcOrd="0" destOrd="1" presId="urn:microsoft.com/office/officeart/2005/8/layout/list1"/>
    <dgm:cxn modelId="{4A50BD09-BC4B-4D89-8DAD-06E5ADFB2FB8}" type="presOf" srcId="{5A593884-A2E9-438A-AC1B-83531EC31F98}" destId="{4A4F3C75-42EF-4AB3-A3EE-89DE3B72A18D}" srcOrd="0" destOrd="0" presId="urn:microsoft.com/office/officeart/2005/8/layout/list1"/>
    <dgm:cxn modelId="{73463817-E2C9-464F-84B7-39410805B6A4}" type="presOf" srcId="{5A593884-A2E9-438A-AC1B-83531EC31F98}" destId="{D0C74861-2A11-4909-98B6-A3819A8D6CFC}" srcOrd="1" destOrd="0" presId="urn:microsoft.com/office/officeart/2005/8/layout/list1"/>
    <dgm:cxn modelId="{7D207935-684A-41BB-8BD9-B5CF19716AB4}" srcId="{9002C22B-A560-421A-A897-9E9CFAD527A8}" destId="{097DD9E1-EC31-4B52-A8C2-DECDE90FB6F4}" srcOrd="0" destOrd="0" parTransId="{A709ED6C-4A9C-41E1-87F6-831A976BCBBB}" sibTransId="{982A73DE-A377-41DA-AAEF-F064F463B976}"/>
    <dgm:cxn modelId="{59E6A338-2AFF-4ABE-9985-9B372D2AC6AF}" type="presOf" srcId="{D4AB1630-1E5D-4EA0-88EC-E06F8BBC4B83}" destId="{600989FA-FD88-4FE2-B116-A27528A59F8A}" srcOrd="0" destOrd="0" presId="urn:microsoft.com/office/officeart/2005/8/layout/list1"/>
    <dgm:cxn modelId="{61F4DB45-A751-48CA-A91B-50621EBAC491}" type="presOf" srcId="{9002C22B-A560-421A-A897-9E9CFAD527A8}" destId="{B2D07F49-4AED-408C-B797-FC588F6AC222}" srcOrd="0" destOrd="0" presId="urn:microsoft.com/office/officeart/2005/8/layout/list1"/>
    <dgm:cxn modelId="{DE6BA549-B1AD-4E35-8AC3-CBCE1AD3392C}" type="presOf" srcId="{F7AC9399-6ABE-4C2F-BF5A-FED64EAD2A30}" destId="{9A1B28A7-D568-4ADE-B71F-11B03A9EA7AE}" srcOrd="1" destOrd="0" presId="urn:microsoft.com/office/officeart/2005/8/layout/list1"/>
    <dgm:cxn modelId="{6BE6C86C-818D-4263-8B7D-AD3CB64618A0}" srcId="{097DD9E1-EC31-4B52-A8C2-DECDE90FB6F4}" destId="{D4AB1630-1E5D-4EA0-88EC-E06F8BBC4B83}" srcOrd="0" destOrd="0" parTransId="{63D6C998-96A7-4A89-BE6D-1C5ADB0045B7}" sibTransId="{1395652C-8071-4F76-9D61-8C8E4605F6C2}"/>
    <dgm:cxn modelId="{DEF0F84F-D78E-4AAA-A0F5-C91D65706DA7}" srcId="{9002C22B-A560-421A-A897-9E9CFAD527A8}" destId="{F7AC9399-6ABE-4C2F-BF5A-FED64EAD2A30}" srcOrd="1" destOrd="0" parTransId="{C17D4EC7-1E86-4E80-9E36-D27FAAA203AA}" sibTransId="{F6C585E8-AFD9-44D6-934E-A4D1757A6043}"/>
    <dgm:cxn modelId="{054EEA56-45E9-4F94-8722-BE3BC02714BB}" type="presOf" srcId="{097DD9E1-EC31-4B52-A8C2-DECDE90FB6F4}" destId="{39F23FC6-AE29-4E22-9518-71A528E38BC0}" srcOrd="0" destOrd="0" presId="urn:microsoft.com/office/officeart/2005/8/layout/list1"/>
    <dgm:cxn modelId="{5718A77F-C9DE-4A1B-9F13-0905D379603F}" srcId="{D4AB1630-1E5D-4EA0-88EC-E06F8BBC4B83}" destId="{8124C9FB-6FE4-44E6-850A-4B33066F0C05}" srcOrd="0" destOrd="0" parTransId="{5FF09550-B4DC-48F5-830C-B7159BF52F11}" sibTransId="{36986035-1E48-4B0A-9032-F1BC510E0D2F}"/>
    <dgm:cxn modelId="{83C2D39B-BCA1-4FE7-B0DD-6F81F0212F58}" srcId="{9002C22B-A560-421A-A897-9E9CFAD527A8}" destId="{5A593884-A2E9-438A-AC1B-83531EC31F98}" srcOrd="2" destOrd="0" parTransId="{3EB9EE76-6C70-4A20-9485-25B846D645E1}" sibTransId="{17704480-92BC-4450-BDB5-D649F2B8C6F4}"/>
    <dgm:cxn modelId="{2850289C-7E16-4B4D-8966-71DE2BB3B0D4}" type="presOf" srcId="{097DD9E1-EC31-4B52-A8C2-DECDE90FB6F4}" destId="{6A96E94B-B51E-4D7D-9B81-376AE87AC7AF}" srcOrd="1" destOrd="0" presId="urn:microsoft.com/office/officeart/2005/8/layout/list1"/>
    <dgm:cxn modelId="{D49A58A0-E673-4BEE-8C64-0F105261319A}" type="presOf" srcId="{F7AC9399-6ABE-4C2F-BF5A-FED64EAD2A30}" destId="{66F2AC16-D0FD-4E3A-AC7B-21CEE6A7B5D7}" srcOrd="0" destOrd="0" presId="urn:microsoft.com/office/officeart/2005/8/layout/list1"/>
    <dgm:cxn modelId="{421499A2-E126-4A76-AB9A-D8121B09563D}" srcId="{5A593884-A2E9-438A-AC1B-83531EC31F98}" destId="{F5DAD485-6F12-40AC-AFDE-EF4B006DAD4E}" srcOrd="0" destOrd="0" parTransId="{7D3B088F-FBC0-4840-9A77-84EE20F99220}" sibTransId="{2488A040-0455-45BE-9DBD-B4730278AA50}"/>
    <dgm:cxn modelId="{9F7D1EA8-9241-40E3-82C7-2D3B3AA8A9F8}" type="presOf" srcId="{F5DAD485-6F12-40AC-AFDE-EF4B006DAD4E}" destId="{DDC4A308-DA02-412A-972C-1AD0D7541CC0}" srcOrd="0" destOrd="0" presId="urn:microsoft.com/office/officeart/2005/8/layout/list1"/>
    <dgm:cxn modelId="{3DC2FBBA-F06A-4C5A-A952-B6C1922BE73B}" srcId="{F7AC9399-6ABE-4C2F-BF5A-FED64EAD2A30}" destId="{503CD507-06A4-48D4-BCEC-84268767944B}" srcOrd="0" destOrd="0" parTransId="{81AE9841-6B6B-4421-803C-2E7E7EEC2640}" sibTransId="{60C243B3-34E7-4B4C-A65C-F6D513E1EF8B}"/>
    <dgm:cxn modelId="{E15F32DA-3372-4340-9C67-4B3D2F32EE91}" type="presOf" srcId="{503CD507-06A4-48D4-BCEC-84268767944B}" destId="{51596AA8-75E0-495B-8FAE-C7807D801DE0}" srcOrd="0" destOrd="0" presId="urn:microsoft.com/office/officeart/2005/8/layout/list1"/>
    <dgm:cxn modelId="{B6A693DD-24F8-4DA2-BA1A-64F150C03568}" type="presParOf" srcId="{B2D07F49-4AED-408C-B797-FC588F6AC222}" destId="{2ED288DF-00E8-4FE8-B6D1-683CE2A311D7}" srcOrd="0" destOrd="0" presId="urn:microsoft.com/office/officeart/2005/8/layout/list1"/>
    <dgm:cxn modelId="{56403944-5899-45E9-82AF-50228F65FD36}" type="presParOf" srcId="{2ED288DF-00E8-4FE8-B6D1-683CE2A311D7}" destId="{39F23FC6-AE29-4E22-9518-71A528E38BC0}" srcOrd="0" destOrd="0" presId="urn:microsoft.com/office/officeart/2005/8/layout/list1"/>
    <dgm:cxn modelId="{A5B704E9-801C-496A-AE86-D2F5539835B9}" type="presParOf" srcId="{2ED288DF-00E8-4FE8-B6D1-683CE2A311D7}" destId="{6A96E94B-B51E-4D7D-9B81-376AE87AC7AF}" srcOrd="1" destOrd="0" presId="urn:microsoft.com/office/officeart/2005/8/layout/list1"/>
    <dgm:cxn modelId="{1AA2C9D0-6FB4-4AFD-A2C9-3D82F8E89D68}" type="presParOf" srcId="{B2D07F49-4AED-408C-B797-FC588F6AC222}" destId="{CBD9BF81-95DE-4240-B5E1-814EEC7D6945}" srcOrd="1" destOrd="0" presId="urn:microsoft.com/office/officeart/2005/8/layout/list1"/>
    <dgm:cxn modelId="{3C546FCD-FAA1-4F85-9344-16D97E15BD35}" type="presParOf" srcId="{B2D07F49-4AED-408C-B797-FC588F6AC222}" destId="{600989FA-FD88-4FE2-B116-A27528A59F8A}" srcOrd="2" destOrd="0" presId="urn:microsoft.com/office/officeart/2005/8/layout/list1"/>
    <dgm:cxn modelId="{659F222B-ECDC-422B-9998-576A062C4230}" type="presParOf" srcId="{B2D07F49-4AED-408C-B797-FC588F6AC222}" destId="{7AB9987A-031D-4176-8575-DACC74474A1B}" srcOrd="3" destOrd="0" presId="urn:microsoft.com/office/officeart/2005/8/layout/list1"/>
    <dgm:cxn modelId="{D7DBA46D-A2EA-4B56-B98F-ECD23CC53E0A}" type="presParOf" srcId="{B2D07F49-4AED-408C-B797-FC588F6AC222}" destId="{BAA32CF5-E6DD-4E49-B879-FE9AA374D47F}" srcOrd="4" destOrd="0" presId="urn:microsoft.com/office/officeart/2005/8/layout/list1"/>
    <dgm:cxn modelId="{0510D0C3-A5CE-4273-A172-BEFBB64866CE}" type="presParOf" srcId="{BAA32CF5-E6DD-4E49-B879-FE9AA374D47F}" destId="{66F2AC16-D0FD-4E3A-AC7B-21CEE6A7B5D7}" srcOrd="0" destOrd="0" presId="urn:microsoft.com/office/officeart/2005/8/layout/list1"/>
    <dgm:cxn modelId="{5CBEC4FB-A756-44D2-86BA-477908AAFBFC}" type="presParOf" srcId="{BAA32CF5-E6DD-4E49-B879-FE9AA374D47F}" destId="{9A1B28A7-D568-4ADE-B71F-11B03A9EA7AE}" srcOrd="1" destOrd="0" presId="urn:microsoft.com/office/officeart/2005/8/layout/list1"/>
    <dgm:cxn modelId="{EA8163BF-3AC2-4282-A0E7-18AA03A20E88}" type="presParOf" srcId="{B2D07F49-4AED-408C-B797-FC588F6AC222}" destId="{D49E5897-91A4-4D87-AD33-DAFA46B78637}" srcOrd="5" destOrd="0" presId="urn:microsoft.com/office/officeart/2005/8/layout/list1"/>
    <dgm:cxn modelId="{5D2C1B4C-27E5-4E5D-B781-33CC48754919}" type="presParOf" srcId="{B2D07F49-4AED-408C-B797-FC588F6AC222}" destId="{51596AA8-75E0-495B-8FAE-C7807D801DE0}" srcOrd="6" destOrd="0" presId="urn:microsoft.com/office/officeart/2005/8/layout/list1"/>
    <dgm:cxn modelId="{517FA2E2-D1B8-42B6-B09D-BE18B3E9E232}" type="presParOf" srcId="{B2D07F49-4AED-408C-B797-FC588F6AC222}" destId="{EFA5B009-27AD-46B0-B69F-9B92BEE8B621}" srcOrd="7" destOrd="0" presId="urn:microsoft.com/office/officeart/2005/8/layout/list1"/>
    <dgm:cxn modelId="{7CBADA1B-E271-4979-B10C-2474B3E960E6}" type="presParOf" srcId="{B2D07F49-4AED-408C-B797-FC588F6AC222}" destId="{20FBC7C5-43DA-4DA3-A4FB-75142F28EADB}" srcOrd="8" destOrd="0" presId="urn:microsoft.com/office/officeart/2005/8/layout/list1"/>
    <dgm:cxn modelId="{F2ACF9F2-C4AE-4204-9668-E14FB41E5CA4}" type="presParOf" srcId="{20FBC7C5-43DA-4DA3-A4FB-75142F28EADB}" destId="{4A4F3C75-42EF-4AB3-A3EE-89DE3B72A18D}" srcOrd="0" destOrd="0" presId="urn:microsoft.com/office/officeart/2005/8/layout/list1"/>
    <dgm:cxn modelId="{AD86A945-E035-4BF5-A5B4-32CB559286CD}" type="presParOf" srcId="{20FBC7C5-43DA-4DA3-A4FB-75142F28EADB}" destId="{D0C74861-2A11-4909-98B6-A3819A8D6CFC}" srcOrd="1" destOrd="0" presId="urn:microsoft.com/office/officeart/2005/8/layout/list1"/>
    <dgm:cxn modelId="{B4EA7E21-1FAB-447D-8B97-5786C8D56D3D}" type="presParOf" srcId="{B2D07F49-4AED-408C-B797-FC588F6AC222}" destId="{B12764F2-02E5-4CB4-A50F-9FA0DFCE1520}" srcOrd="9" destOrd="0" presId="urn:microsoft.com/office/officeart/2005/8/layout/list1"/>
    <dgm:cxn modelId="{5E4C8FCD-0C40-4792-B156-1BE5B45879DD}" type="presParOf" srcId="{B2D07F49-4AED-408C-B797-FC588F6AC222}" destId="{DDC4A308-DA02-412A-972C-1AD0D7541C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BEE94-7F57-48C7-9211-0B941E4D138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82BC2ED-FCD2-48FF-BE6A-38F872829209}">
      <dgm:prSet/>
      <dgm:spPr/>
      <dgm:t>
        <a:bodyPr/>
        <a:lstStyle/>
        <a:p>
          <a:r>
            <a:rPr lang="en-US" b="1" dirty="0"/>
            <a:t>PLEASE BE AWARE:</a:t>
          </a:r>
          <a:endParaRPr lang="en-US" dirty="0"/>
        </a:p>
      </dgm:t>
    </dgm:pt>
    <dgm:pt modelId="{22EE45F6-5F08-47A6-B643-4DBD3BA9C965}" type="parTrans" cxnId="{EE82DE01-8247-4E9A-87A1-ADCC8AC00A66}">
      <dgm:prSet/>
      <dgm:spPr/>
      <dgm:t>
        <a:bodyPr/>
        <a:lstStyle/>
        <a:p>
          <a:endParaRPr lang="en-US"/>
        </a:p>
      </dgm:t>
    </dgm:pt>
    <dgm:pt modelId="{3BA0FA97-199F-487D-A671-3B22B0BD73EC}" type="sibTrans" cxnId="{EE82DE01-8247-4E9A-87A1-ADCC8AC00A66}">
      <dgm:prSet/>
      <dgm:spPr/>
      <dgm:t>
        <a:bodyPr/>
        <a:lstStyle/>
        <a:p>
          <a:endParaRPr lang="en-US"/>
        </a:p>
      </dgm:t>
    </dgm:pt>
    <dgm:pt modelId="{B911E5BE-DC25-4BCD-8156-D097BDE6FA4B}">
      <dgm:prSet/>
      <dgm:spPr/>
      <dgm:t>
        <a:bodyPr/>
        <a:lstStyle/>
        <a:p>
          <a:r>
            <a:rPr lang="en-US" dirty="0"/>
            <a:t>We would also like notification of a MOD or extension 2-4 weeks prior to term end dates, we cannot guarantee successful execution within 2 weeks of expiration or fund depletion.</a:t>
          </a:r>
        </a:p>
      </dgm:t>
    </dgm:pt>
    <dgm:pt modelId="{FD126E01-EB78-4139-9F73-38C7297866E4}" type="parTrans" cxnId="{7C6EB453-1045-4676-BFE1-A2071384D2E9}">
      <dgm:prSet/>
      <dgm:spPr/>
      <dgm:t>
        <a:bodyPr/>
        <a:lstStyle/>
        <a:p>
          <a:endParaRPr lang="en-US"/>
        </a:p>
      </dgm:t>
    </dgm:pt>
    <dgm:pt modelId="{62CF55D2-2D52-4618-8F8C-4ABFF31E743E}" type="sibTrans" cxnId="{7C6EB453-1045-4676-BFE1-A2071384D2E9}">
      <dgm:prSet/>
      <dgm:spPr/>
      <dgm:t>
        <a:bodyPr/>
        <a:lstStyle/>
        <a:p>
          <a:endParaRPr lang="en-US"/>
        </a:p>
      </dgm:t>
    </dgm:pt>
    <dgm:pt modelId="{DE4744AA-F683-448E-921D-D74B2D9CC10C}">
      <dgm:prSet/>
      <dgm:spPr/>
      <dgm:t>
        <a:bodyPr/>
        <a:lstStyle/>
        <a:p>
          <a:r>
            <a:rPr lang="en-US" dirty="0"/>
            <a:t>Only extensions that are 8 weeks or more can be added to an RAs term </a:t>
          </a:r>
        </a:p>
      </dgm:t>
    </dgm:pt>
    <dgm:pt modelId="{7BC703FB-B4DB-4157-BB58-A1C96C11A438}" type="parTrans" cxnId="{D84F95D8-AB57-4FD0-BD48-350DD16BA5D7}">
      <dgm:prSet/>
      <dgm:spPr/>
      <dgm:t>
        <a:bodyPr/>
        <a:lstStyle/>
        <a:p>
          <a:endParaRPr lang="en-US"/>
        </a:p>
      </dgm:t>
    </dgm:pt>
    <dgm:pt modelId="{E8F46E4D-46D4-4FD3-A04F-0015B5B9840C}" type="sibTrans" cxnId="{D84F95D8-AB57-4FD0-BD48-350DD16BA5D7}">
      <dgm:prSet/>
      <dgm:spPr/>
      <dgm:t>
        <a:bodyPr/>
        <a:lstStyle/>
        <a:p>
          <a:endParaRPr lang="en-US"/>
        </a:p>
      </dgm:t>
    </dgm:pt>
    <dgm:pt modelId="{997F8824-8B58-4281-8184-40C17792EF57}">
      <dgm:prSet/>
      <dgm:spPr/>
      <dgm:t>
        <a:bodyPr/>
        <a:lstStyle/>
        <a:p>
          <a:r>
            <a:rPr lang="en-US" dirty="0"/>
            <a:t>Resource Assistant Program** We are moving toward 8-12 month (32 weeks or greater) terms. This allows time for Direct Hire Authority conversion and the FS HR process. </a:t>
          </a:r>
        </a:p>
      </dgm:t>
    </dgm:pt>
    <dgm:pt modelId="{A41DF2DE-3E40-4D47-B55E-889EE92D2A82}" type="parTrans" cxnId="{854DBBEB-C8B0-46AE-BCBE-1B0929B703E7}">
      <dgm:prSet/>
      <dgm:spPr/>
      <dgm:t>
        <a:bodyPr/>
        <a:lstStyle/>
        <a:p>
          <a:endParaRPr lang="en-US"/>
        </a:p>
      </dgm:t>
    </dgm:pt>
    <dgm:pt modelId="{A8F05E35-237B-44DE-8A63-60AC07334B4A}" type="sibTrans" cxnId="{854DBBEB-C8B0-46AE-BCBE-1B0929B703E7}">
      <dgm:prSet/>
      <dgm:spPr/>
      <dgm:t>
        <a:bodyPr/>
        <a:lstStyle/>
        <a:p>
          <a:endParaRPr lang="en-US"/>
        </a:p>
      </dgm:t>
    </dgm:pt>
    <dgm:pt modelId="{C8C8E5FB-F765-4BAB-9716-285F83590F59}" type="pres">
      <dgm:prSet presAssocID="{365BEE94-7F57-48C7-9211-0B941E4D1385}" presName="Name0" presStyleCnt="0">
        <dgm:presLayoutVars>
          <dgm:dir/>
          <dgm:animLvl val="lvl"/>
          <dgm:resizeHandles val="exact"/>
        </dgm:presLayoutVars>
      </dgm:prSet>
      <dgm:spPr/>
    </dgm:pt>
    <dgm:pt modelId="{C400338B-3190-4D09-9DD9-9745B0E97742}" type="pres">
      <dgm:prSet presAssocID="{997F8824-8B58-4281-8184-40C17792EF57}" presName="boxAndChildren" presStyleCnt="0"/>
      <dgm:spPr/>
    </dgm:pt>
    <dgm:pt modelId="{25FDECDC-8357-4A37-B75A-EBD6D7C5F08B}" type="pres">
      <dgm:prSet presAssocID="{997F8824-8B58-4281-8184-40C17792EF57}" presName="parentTextBox" presStyleLbl="node1" presStyleIdx="0" presStyleCnt="4"/>
      <dgm:spPr/>
    </dgm:pt>
    <dgm:pt modelId="{862DF06A-7AF3-4934-806A-18F2660DF9F7}" type="pres">
      <dgm:prSet presAssocID="{E8F46E4D-46D4-4FD3-A04F-0015B5B9840C}" presName="sp" presStyleCnt="0"/>
      <dgm:spPr/>
    </dgm:pt>
    <dgm:pt modelId="{CAC96B45-8FF2-400E-B647-628EDEC4DD28}" type="pres">
      <dgm:prSet presAssocID="{DE4744AA-F683-448E-921D-D74B2D9CC10C}" presName="arrowAndChildren" presStyleCnt="0"/>
      <dgm:spPr/>
    </dgm:pt>
    <dgm:pt modelId="{F146B4C8-11FE-4A14-947D-D403ED888B42}" type="pres">
      <dgm:prSet presAssocID="{DE4744AA-F683-448E-921D-D74B2D9CC10C}" presName="parentTextArrow" presStyleLbl="node1" presStyleIdx="1" presStyleCnt="4"/>
      <dgm:spPr/>
    </dgm:pt>
    <dgm:pt modelId="{6BBCEBF1-F118-4F5C-B1B3-5E30015A1159}" type="pres">
      <dgm:prSet presAssocID="{62CF55D2-2D52-4618-8F8C-4ABFF31E743E}" presName="sp" presStyleCnt="0"/>
      <dgm:spPr/>
    </dgm:pt>
    <dgm:pt modelId="{BD92014E-82BF-403A-AE53-CA45CEA02526}" type="pres">
      <dgm:prSet presAssocID="{B911E5BE-DC25-4BCD-8156-D097BDE6FA4B}" presName="arrowAndChildren" presStyleCnt="0"/>
      <dgm:spPr/>
    </dgm:pt>
    <dgm:pt modelId="{B3A01AE6-B421-4444-A288-A59DB12E3AC4}" type="pres">
      <dgm:prSet presAssocID="{B911E5BE-DC25-4BCD-8156-D097BDE6FA4B}" presName="parentTextArrow" presStyleLbl="node1" presStyleIdx="2" presStyleCnt="4"/>
      <dgm:spPr/>
    </dgm:pt>
    <dgm:pt modelId="{CB7869EA-6475-473C-A132-3FBB2BCB65AA}" type="pres">
      <dgm:prSet presAssocID="{3BA0FA97-199F-487D-A671-3B22B0BD73EC}" presName="sp" presStyleCnt="0"/>
      <dgm:spPr/>
    </dgm:pt>
    <dgm:pt modelId="{EE1B4AF6-1748-4782-9907-11AB043EB904}" type="pres">
      <dgm:prSet presAssocID="{682BC2ED-FCD2-48FF-BE6A-38F872829209}" presName="arrowAndChildren" presStyleCnt="0"/>
      <dgm:spPr/>
    </dgm:pt>
    <dgm:pt modelId="{A2D868AD-909A-4C88-A959-DFAE8EDD0035}" type="pres">
      <dgm:prSet presAssocID="{682BC2ED-FCD2-48FF-BE6A-38F872829209}" presName="parentTextArrow" presStyleLbl="node1" presStyleIdx="3" presStyleCnt="4" custLinFactNeighborY="5005"/>
      <dgm:spPr/>
    </dgm:pt>
  </dgm:ptLst>
  <dgm:cxnLst>
    <dgm:cxn modelId="{EE82DE01-8247-4E9A-87A1-ADCC8AC00A66}" srcId="{365BEE94-7F57-48C7-9211-0B941E4D1385}" destId="{682BC2ED-FCD2-48FF-BE6A-38F872829209}" srcOrd="0" destOrd="0" parTransId="{22EE45F6-5F08-47A6-B643-4DBD3BA9C965}" sibTransId="{3BA0FA97-199F-487D-A671-3B22B0BD73EC}"/>
    <dgm:cxn modelId="{817B9015-ADC3-49D9-9176-B56DB8AEED13}" type="presOf" srcId="{365BEE94-7F57-48C7-9211-0B941E4D1385}" destId="{C8C8E5FB-F765-4BAB-9716-285F83590F59}" srcOrd="0" destOrd="0" presId="urn:microsoft.com/office/officeart/2005/8/layout/process4"/>
    <dgm:cxn modelId="{3AD72C2A-08F9-4313-8239-BFDF27ECE9AC}" type="presOf" srcId="{997F8824-8B58-4281-8184-40C17792EF57}" destId="{25FDECDC-8357-4A37-B75A-EBD6D7C5F08B}" srcOrd="0" destOrd="0" presId="urn:microsoft.com/office/officeart/2005/8/layout/process4"/>
    <dgm:cxn modelId="{C2828C4A-8FAD-401B-8882-2C68DEE4B02A}" type="presOf" srcId="{682BC2ED-FCD2-48FF-BE6A-38F872829209}" destId="{A2D868AD-909A-4C88-A959-DFAE8EDD0035}" srcOrd="0" destOrd="0" presId="urn:microsoft.com/office/officeart/2005/8/layout/process4"/>
    <dgm:cxn modelId="{7C6EB453-1045-4676-BFE1-A2071384D2E9}" srcId="{365BEE94-7F57-48C7-9211-0B941E4D1385}" destId="{B911E5BE-DC25-4BCD-8156-D097BDE6FA4B}" srcOrd="1" destOrd="0" parTransId="{FD126E01-EB78-4139-9F73-38C7297866E4}" sibTransId="{62CF55D2-2D52-4618-8F8C-4ABFF31E743E}"/>
    <dgm:cxn modelId="{BD0787B2-7B4D-419B-9037-3C8261FE66BF}" type="presOf" srcId="{DE4744AA-F683-448E-921D-D74B2D9CC10C}" destId="{F146B4C8-11FE-4A14-947D-D403ED888B42}" srcOrd="0" destOrd="0" presId="urn:microsoft.com/office/officeart/2005/8/layout/process4"/>
    <dgm:cxn modelId="{0D4274CE-E279-4362-AA2D-E360569255D5}" type="presOf" srcId="{B911E5BE-DC25-4BCD-8156-D097BDE6FA4B}" destId="{B3A01AE6-B421-4444-A288-A59DB12E3AC4}" srcOrd="0" destOrd="0" presId="urn:microsoft.com/office/officeart/2005/8/layout/process4"/>
    <dgm:cxn modelId="{D84F95D8-AB57-4FD0-BD48-350DD16BA5D7}" srcId="{365BEE94-7F57-48C7-9211-0B941E4D1385}" destId="{DE4744AA-F683-448E-921D-D74B2D9CC10C}" srcOrd="2" destOrd="0" parTransId="{7BC703FB-B4DB-4157-BB58-A1C96C11A438}" sibTransId="{E8F46E4D-46D4-4FD3-A04F-0015B5B9840C}"/>
    <dgm:cxn modelId="{854DBBEB-C8B0-46AE-BCBE-1B0929B703E7}" srcId="{365BEE94-7F57-48C7-9211-0B941E4D1385}" destId="{997F8824-8B58-4281-8184-40C17792EF57}" srcOrd="3" destOrd="0" parTransId="{A41DF2DE-3E40-4D47-B55E-889EE92D2A82}" sibTransId="{A8F05E35-237B-44DE-8A63-60AC07334B4A}"/>
    <dgm:cxn modelId="{32991EF3-9119-4E49-8103-ECBAF61996E7}" type="presParOf" srcId="{C8C8E5FB-F765-4BAB-9716-285F83590F59}" destId="{C400338B-3190-4D09-9DD9-9745B0E97742}" srcOrd="0" destOrd="0" presId="urn:microsoft.com/office/officeart/2005/8/layout/process4"/>
    <dgm:cxn modelId="{E49CF184-8BC3-4338-81D1-39BDEE253CD0}" type="presParOf" srcId="{C400338B-3190-4D09-9DD9-9745B0E97742}" destId="{25FDECDC-8357-4A37-B75A-EBD6D7C5F08B}" srcOrd="0" destOrd="0" presId="urn:microsoft.com/office/officeart/2005/8/layout/process4"/>
    <dgm:cxn modelId="{998C9947-C3C9-4146-A9F2-47068211DFE9}" type="presParOf" srcId="{C8C8E5FB-F765-4BAB-9716-285F83590F59}" destId="{862DF06A-7AF3-4934-806A-18F2660DF9F7}" srcOrd="1" destOrd="0" presId="urn:microsoft.com/office/officeart/2005/8/layout/process4"/>
    <dgm:cxn modelId="{197D5CEE-163D-4776-B337-B455AB67DFDE}" type="presParOf" srcId="{C8C8E5FB-F765-4BAB-9716-285F83590F59}" destId="{CAC96B45-8FF2-400E-B647-628EDEC4DD28}" srcOrd="2" destOrd="0" presId="urn:microsoft.com/office/officeart/2005/8/layout/process4"/>
    <dgm:cxn modelId="{C8C12313-A030-45C2-B1F5-AC5A8CCBF2B6}" type="presParOf" srcId="{CAC96B45-8FF2-400E-B647-628EDEC4DD28}" destId="{F146B4C8-11FE-4A14-947D-D403ED888B42}" srcOrd="0" destOrd="0" presId="urn:microsoft.com/office/officeart/2005/8/layout/process4"/>
    <dgm:cxn modelId="{54D5081A-D982-419E-B01C-C766D74DD2A2}" type="presParOf" srcId="{C8C8E5FB-F765-4BAB-9716-285F83590F59}" destId="{6BBCEBF1-F118-4F5C-B1B3-5E30015A1159}" srcOrd="3" destOrd="0" presId="urn:microsoft.com/office/officeart/2005/8/layout/process4"/>
    <dgm:cxn modelId="{BE2B32CF-FA93-4F1C-959C-0342DCD074C4}" type="presParOf" srcId="{C8C8E5FB-F765-4BAB-9716-285F83590F59}" destId="{BD92014E-82BF-403A-AE53-CA45CEA02526}" srcOrd="4" destOrd="0" presId="urn:microsoft.com/office/officeart/2005/8/layout/process4"/>
    <dgm:cxn modelId="{FAF94ECC-CA42-4352-8B20-B8914BB0784A}" type="presParOf" srcId="{BD92014E-82BF-403A-AE53-CA45CEA02526}" destId="{B3A01AE6-B421-4444-A288-A59DB12E3AC4}" srcOrd="0" destOrd="0" presId="urn:microsoft.com/office/officeart/2005/8/layout/process4"/>
    <dgm:cxn modelId="{D2C17ECE-7320-4936-81E1-15816B2BACEB}" type="presParOf" srcId="{C8C8E5FB-F765-4BAB-9716-285F83590F59}" destId="{CB7869EA-6475-473C-A132-3FBB2BCB65AA}" srcOrd="5" destOrd="0" presId="urn:microsoft.com/office/officeart/2005/8/layout/process4"/>
    <dgm:cxn modelId="{6A827B8D-52EE-4330-8484-DE4ACE953059}" type="presParOf" srcId="{C8C8E5FB-F765-4BAB-9716-285F83590F59}" destId="{EE1B4AF6-1748-4782-9907-11AB043EB904}" srcOrd="6" destOrd="0" presId="urn:microsoft.com/office/officeart/2005/8/layout/process4"/>
    <dgm:cxn modelId="{E27B238A-025F-46D1-99D6-746688448135}" type="presParOf" srcId="{EE1B4AF6-1748-4782-9907-11AB043EB904}" destId="{A2D868AD-909A-4C88-A959-DFAE8EDD003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54C5E-D195-4860-8AB4-1BB6E9CF5EF6}"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E2CE6E6-9454-4DD2-BA39-FC97654E1961}">
      <dgm:prSet/>
      <dgm:spPr/>
      <dgm:t>
        <a:bodyPr/>
        <a:lstStyle/>
        <a:p>
          <a:r>
            <a:rPr lang="en-US" dirty="0"/>
            <a:t>If a sexual harassment or discrimination situation occurs</a:t>
          </a:r>
        </a:p>
      </dgm:t>
    </dgm:pt>
    <dgm:pt modelId="{46790E3B-C00D-4C7D-A2BE-EE116E4B2499}" type="parTrans" cxnId="{D28C151C-89AA-41D8-BA91-3C948D448EEB}">
      <dgm:prSet/>
      <dgm:spPr/>
      <dgm:t>
        <a:bodyPr/>
        <a:lstStyle/>
        <a:p>
          <a:endParaRPr lang="en-US"/>
        </a:p>
      </dgm:t>
    </dgm:pt>
    <dgm:pt modelId="{AA277D5C-651D-41EE-B50F-9A10BE43B7F4}" type="sibTrans" cxnId="{D28C151C-89AA-41D8-BA91-3C948D448EEB}">
      <dgm:prSet/>
      <dgm:spPr/>
      <dgm:t>
        <a:bodyPr/>
        <a:lstStyle/>
        <a:p>
          <a:endParaRPr lang="en-US"/>
        </a:p>
      </dgm:t>
    </dgm:pt>
    <dgm:pt modelId="{484BC101-FDC7-4C14-8FA4-F82721730D59}">
      <dgm:prSet/>
      <dgm:spPr/>
      <dgm:t>
        <a:bodyPr/>
        <a:lstStyle/>
        <a:p>
          <a:r>
            <a:rPr lang="en-US" dirty="0"/>
            <a:t>If you are injured in the workplace </a:t>
          </a:r>
        </a:p>
      </dgm:t>
    </dgm:pt>
    <dgm:pt modelId="{88DFA5E3-8031-4BF8-A69A-D2D5961C2A30}" type="parTrans" cxnId="{465DE1F7-8F5D-4D81-AD9C-4CF370028169}">
      <dgm:prSet/>
      <dgm:spPr/>
      <dgm:t>
        <a:bodyPr/>
        <a:lstStyle/>
        <a:p>
          <a:endParaRPr lang="en-US"/>
        </a:p>
      </dgm:t>
    </dgm:pt>
    <dgm:pt modelId="{242BB416-7BD3-4796-ADFC-07A21A40E42F}" type="sibTrans" cxnId="{465DE1F7-8F5D-4D81-AD9C-4CF370028169}">
      <dgm:prSet/>
      <dgm:spPr/>
      <dgm:t>
        <a:bodyPr/>
        <a:lstStyle/>
        <a:p>
          <a:endParaRPr lang="en-US"/>
        </a:p>
      </dgm:t>
    </dgm:pt>
    <dgm:pt modelId="{D38D3A13-05A5-455E-A99F-E1272CA2CD44}">
      <dgm:prSet/>
      <dgm:spPr/>
      <dgm:t>
        <a:bodyPr/>
        <a:lstStyle/>
        <a:p>
          <a:r>
            <a:rPr lang="en-US" dirty="0"/>
            <a:t>If a personal emergency arises and you need to take time off</a:t>
          </a:r>
        </a:p>
      </dgm:t>
    </dgm:pt>
    <dgm:pt modelId="{A8BA10AD-5B34-4B04-A087-F3EE94925612}" type="parTrans" cxnId="{1C0070EE-4156-4F9B-A37B-AFDC4742B279}">
      <dgm:prSet/>
      <dgm:spPr/>
      <dgm:t>
        <a:bodyPr/>
        <a:lstStyle/>
        <a:p>
          <a:endParaRPr lang="en-US"/>
        </a:p>
      </dgm:t>
    </dgm:pt>
    <dgm:pt modelId="{23B761A0-A123-4896-A9D0-498FDB5A6751}" type="sibTrans" cxnId="{1C0070EE-4156-4F9B-A37B-AFDC4742B279}">
      <dgm:prSet/>
      <dgm:spPr/>
      <dgm:t>
        <a:bodyPr/>
        <a:lstStyle/>
        <a:p>
          <a:endParaRPr lang="en-US"/>
        </a:p>
      </dgm:t>
    </dgm:pt>
    <dgm:pt modelId="{D428B821-085A-4BDD-A459-673C8AA43ABD}">
      <dgm:prSet/>
      <dgm:spPr/>
      <dgm:t>
        <a:bodyPr/>
        <a:lstStyle/>
        <a:p>
          <a:r>
            <a:rPr lang="en-US"/>
            <a:t>If there is a change in site supervisor</a:t>
          </a:r>
        </a:p>
      </dgm:t>
    </dgm:pt>
    <dgm:pt modelId="{703E6B94-9411-4EF1-9F16-04DFC8E537C3}" type="parTrans" cxnId="{2C5473F3-7302-4E85-842D-1753B90C78E7}">
      <dgm:prSet/>
      <dgm:spPr/>
      <dgm:t>
        <a:bodyPr/>
        <a:lstStyle/>
        <a:p>
          <a:endParaRPr lang="en-US"/>
        </a:p>
      </dgm:t>
    </dgm:pt>
    <dgm:pt modelId="{701AC557-0489-44DE-ACFE-767920EBC565}" type="sibTrans" cxnId="{2C5473F3-7302-4E85-842D-1753B90C78E7}">
      <dgm:prSet/>
      <dgm:spPr/>
      <dgm:t>
        <a:bodyPr/>
        <a:lstStyle/>
        <a:p>
          <a:endParaRPr lang="en-US"/>
        </a:p>
      </dgm:t>
    </dgm:pt>
    <dgm:pt modelId="{7BDD0D94-B211-4E04-BD34-B3749CE376C9}" type="pres">
      <dgm:prSet presAssocID="{24854C5E-D195-4860-8AB4-1BB6E9CF5EF6}" presName="matrix" presStyleCnt="0">
        <dgm:presLayoutVars>
          <dgm:chMax val="1"/>
          <dgm:dir/>
          <dgm:resizeHandles val="exact"/>
        </dgm:presLayoutVars>
      </dgm:prSet>
      <dgm:spPr/>
    </dgm:pt>
    <dgm:pt modelId="{B34A527D-43D7-49ED-8C55-170E9DF47802}" type="pres">
      <dgm:prSet presAssocID="{24854C5E-D195-4860-8AB4-1BB6E9CF5EF6}" presName="diamond" presStyleLbl="bgShp" presStyleIdx="0" presStyleCnt="1" custLinFactNeighborY="-493"/>
      <dgm:spPr/>
    </dgm:pt>
    <dgm:pt modelId="{F2699264-B918-418E-ABDD-24008420EB93}" type="pres">
      <dgm:prSet presAssocID="{24854C5E-D195-4860-8AB4-1BB6E9CF5EF6}" presName="quad1" presStyleLbl="node1" presStyleIdx="0" presStyleCnt="4">
        <dgm:presLayoutVars>
          <dgm:chMax val="0"/>
          <dgm:chPref val="0"/>
          <dgm:bulletEnabled val="1"/>
        </dgm:presLayoutVars>
      </dgm:prSet>
      <dgm:spPr/>
    </dgm:pt>
    <dgm:pt modelId="{353B3786-AF42-46CF-A60B-F475F83A9C23}" type="pres">
      <dgm:prSet presAssocID="{24854C5E-D195-4860-8AB4-1BB6E9CF5EF6}" presName="quad2" presStyleLbl="node1" presStyleIdx="1" presStyleCnt="4">
        <dgm:presLayoutVars>
          <dgm:chMax val="0"/>
          <dgm:chPref val="0"/>
          <dgm:bulletEnabled val="1"/>
        </dgm:presLayoutVars>
      </dgm:prSet>
      <dgm:spPr/>
    </dgm:pt>
    <dgm:pt modelId="{A29A0AA1-FCFE-4367-B275-371D18885C1D}" type="pres">
      <dgm:prSet presAssocID="{24854C5E-D195-4860-8AB4-1BB6E9CF5EF6}" presName="quad3" presStyleLbl="node1" presStyleIdx="2" presStyleCnt="4">
        <dgm:presLayoutVars>
          <dgm:chMax val="0"/>
          <dgm:chPref val="0"/>
          <dgm:bulletEnabled val="1"/>
        </dgm:presLayoutVars>
      </dgm:prSet>
      <dgm:spPr/>
    </dgm:pt>
    <dgm:pt modelId="{69BA5C54-E8ED-4F1F-B52B-7AB862A99C06}" type="pres">
      <dgm:prSet presAssocID="{24854C5E-D195-4860-8AB4-1BB6E9CF5EF6}" presName="quad4" presStyleLbl="node1" presStyleIdx="3" presStyleCnt="4">
        <dgm:presLayoutVars>
          <dgm:chMax val="0"/>
          <dgm:chPref val="0"/>
          <dgm:bulletEnabled val="1"/>
        </dgm:presLayoutVars>
      </dgm:prSet>
      <dgm:spPr/>
    </dgm:pt>
  </dgm:ptLst>
  <dgm:cxnLst>
    <dgm:cxn modelId="{D28C151C-89AA-41D8-BA91-3C948D448EEB}" srcId="{24854C5E-D195-4860-8AB4-1BB6E9CF5EF6}" destId="{5E2CE6E6-9454-4DD2-BA39-FC97654E1961}" srcOrd="0" destOrd="0" parTransId="{46790E3B-C00D-4C7D-A2BE-EE116E4B2499}" sibTransId="{AA277D5C-651D-41EE-B50F-9A10BE43B7F4}"/>
    <dgm:cxn modelId="{5ED0E86D-F6AB-43AD-A4B3-395E9EE71CEF}" type="presOf" srcId="{484BC101-FDC7-4C14-8FA4-F82721730D59}" destId="{353B3786-AF42-46CF-A60B-F475F83A9C23}" srcOrd="0" destOrd="0" presId="urn:microsoft.com/office/officeart/2005/8/layout/matrix3"/>
    <dgm:cxn modelId="{47E37B51-A7D7-49E3-BCC1-876D08A49C8E}" type="presOf" srcId="{D38D3A13-05A5-455E-A99F-E1272CA2CD44}" destId="{A29A0AA1-FCFE-4367-B275-371D18885C1D}" srcOrd="0" destOrd="0" presId="urn:microsoft.com/office/officeart/2005/8/layout/matrix3"/>
    <dgm:cxn modelId="{ABE702B5-B305-4D09-AFB6-A52D44B830FE}" type="presOf" srcId="{5E2CE6E6-9454-4DD2-BA39-FC97654E1961}" destId="{F2699264-B918-418E-ABDD-24008420EB93}" srcOrd="0" destOrd="0" presId="urn:microsoft.com/office/officeart/2005/8/layout/matrix3"/>
    <dgm:cxn modelId="{63C4A4CB-A9A7-4D52-835A-7A0976BBD4FA}" type="presOf" srcId="{24854C5E-D195-4860-8AB4-1BB6E9CF5EF6}" destId="{7BDD0D94-B211-4E04-BD34-B3749CE376C9}" srcOrd="0" destOrd="0" presId="urn:microsoft.com/office/officeart/2005/8/layout/matrix3"/>
    <dgm:cxn modelId="{FEA042E7-A56E-4CF9-85C0-1D6D95B8F49A}" type="presOf" srcId="{D428B821-085A-4BDD-A459-673C8AA43ABD}" destId="{69BA5C54-E8ED-4F1F-B52B-7AB862A99C06}" srcOrd="0" destOrd="0" presId="urn:microsoft.com/office/officeart/2005/8/layout/matrix3"/>
    <dgm:cxn modelId="{1C0070EE-4156-4F9B-A37B-AFDC4742B279}" srcId="{24854C5E-D195-4860-8AB4-1BB6E9CF5EF6}" destId="{D38D3A13-05A5-455E-A99F-E1272CA2CD44}" srcOrd="2" destOrd="0" parTransId="{A8BA10AD-5B34-4B04-A087-F3EE94925612}" sibTransId="{23B761A0-A123-4896-A9D0-498FDB5A6751}"/>
    <dgm:cxn modelId="{2C5473F3-7302-4E85-842D-1753B90C78E7}" srcId="{24854C5E-D195-4860-8AB4-1BB6E9CF5EF6}" destId="{D428B821-085A-4BDD-A459-673C8AA43ABD}" srcOrd="3" destOrd="0" parTransId="{703E6B94-9411-4EF1-9F16-04DFC8E537C3}" sibTransId="{701AC557-0489-44DE-ACFE-767920EBC565}"/>
    <dgm:cxn modelId="{465DE1F7-8F5D-4D81-AD9C-4CF370028169}" srcId="{24854C5E-D195-4860-8AB4-1BB6E9CF5EF6}" destId="{484BC101-FDC7-4C14-8FA4-F82721730D59}" srcOrd="1" destOrd="0" parTransId="{88DFA5E3-8031-4BF8-A69A-D2D5961C2A30}" sibTransId="{242BB416-7BD3-4796-ADFC-07A21A40E42F}"/>
    <dgm:cxn modelId="{88A7350B-FDB3-4472-B254-E4F2C8BAC765}" type="presParOf" srcId="{7BDD0D94-B211-4E04-BD34-B3749CE376C9}" destId="{B34A527D-43D7-49ED-8C55-170E9DF47802}" srcOrd="0" destOrd="0" presId="urn:microsoft.com/office/officeart/2005/8/layout/matrix3"/>
    <dgm:cxn modelId="{3BFCD43E-634A-43CD-AFC0-3A0691818C44}" type="presParOf" srcId="{7BDD0D94-B211-4E04-BD34-B3749CE376C9}" destId="{F2699264-B918-418E-ABDD-24008420EB93}" srcOrd="1" destOrd="0" presId="urn:microsoft.com/office/officeart/2005/8/layout/matrix3"/>
    <dgm:cxn modelId="{BAB4AF51-6180-49BC-996D-A0831980894E}" type="presParOf" srcId="{7BDD0D94-B211-4E04-BD34-B3749CE376C9}" destId="{353B3786-AF42-46CF-A60B-F475F83A9C23}" srcOrd="2" destOrd="0" presId="urn:microsoft.com/office/officeart/2005/8/layout/matrix3"/>
    <dgm:cxn modelId="{DE2029BC-CE0C-44EA-9C91-BDE718F45E1A}" type="presParOf" srcId="{7BDD0D94-B211-4E04-BD34-B3749CE376C9}" destId="{A29A0AA1-FCFE-4367-B275-371D18885C1D}" srcOrd="3" destOrd="0" presId="urn:microsoft.com/office/officeart/2005/8/layout/matrix3"/>
    <dgm:cxn modelId="{ADB7895A-0BA8-4F7A-A4BC-3A78271E0B9D}" type="presParOf" srcId="{7BDD0D94-B211-4E04-BD34-B3749CE376C9}" destId="{69BA5C54-E8ED-4F1F-B52B-7AB862A99C0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8F71D2-39BC-404C-A1A3-67AABE9A2DC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0181A04-E3E7-41D4-BDAE-C1F61D4DE4D3}">
      <dgm:prSet/>
      <dgm:spPr/>
      <dgm:t>
        <a:bodyPr/>
        <a:lstStyle/>
        <a:p>
          <a:r>
            <a:rPr lang="en-US" dirty="0"/>
            <a:t>Follow USFS emergency procedures</a:t>
          </a:r>
        </a:p>
      </dgm:t>
    </dgm:pt>
    <dgm:pt modelId="{91E7BB2C-4A15-4472-ADF3-53C86F33B643}" type="parTrans" cxnId="{8761F58B-D3A6-4CF9-B372-1F5356F78215}">
      <dgm:prSet/>
      <dgm:spPr/>
      <dgm:t>
        <a:bodyPr/>
        <a:lstStyle/>
        <a:p>
          <a:endParaRPr lang="en-US"/>
        </a:p>
      </dgm:t>
    </dgm:pt>
    <dgm:pt modelId="{C82DD676-379D-4640-8AA2-70535D2F7464}" type="sibTrans" cxnId="{8761F58B-D3A6-4CF9-B372-1F5356F78215}">
      <dgm:prSet/>
      <dgm:spPr/>
      <dgm:t>
        <a:bodyPr/>
        <a:lstStyle/>
        <a:p>
          <a:endParaRPr lang="en-US"/>
        </a:p>
      </dgm:t>
    </dgm:pt>
    <dgm:pt modelId="{EFE2C320-AEF4-4416-9249-0B1973154274}">
      <dgm:prSet/>
      <dgm:spPr/>
      <dgm:t>
        <a:bodyPr/>
        <a:lstStyle/>
        <a:p>
          <a:r>
            <a:rPr lang="en-US" dirty="0"/>
            <a:t>Notify NYC Program Coordinator as soon as possible</a:t>
          </a:r>
        </a:p>
      </dgm:t>
    </dgm:pt>
    <dgm:pt modelId="{5C6086D7-CDBE-4F3C-83B4-FCFD17BEF94F}" type="parTrans" cxnId="{DC3FE641-1476-4C82-A08E-0E43778CDD15}">
      <dgm:prSet/>
      <dgm:spPr/>
      <dgm:t>
        <a:bodyPr/>
        <a:lstStyle/>
        <a:p>
          <a:endParaRPr lang="en-US"/>
        </a:p>
      </dgm:t>
    </dgm:pt>
    <dgm:pt modelId="{223E95A0-EDE1-4935-8C17-6FA47932195E}" type="sibTrans" cxnId="{DC3FE641-1476-4C82-A08E-0E43778CDD15}">
      <dgm:prSet/>
      <dgm:spPr/>
      <dgm:t>
        <a:bodyPr/>
        <a:lstStyle/>
        <a:p>
          <a:endParaRPr lang="en-US"/>
        </a:p>
      </dgm:t>
    </dgm:pt>
    <dgm:pt modelId="{9689D0B2-E416-4D43-B98B-0B8DB0D84569}">
      <dgm:prSet/>
      <dgm:spPr/>
      <dgm:t>
        <a:bodyPr/>
        <a:lstStyle/>
        <a:p>
          <a:r>
            <a:rPr lang="en-US" dirty="0"/>
            <a:t>For on-going or unresolved emergencies </a:t>
          </a:r>
          <a:r>
            <a:rPr lang="en-US" b="1" dirty="0"/>
            <a:t>after business hours</a:t>
          </a:r>
          <a:r>
            <a:rPr lang="en-US" dirty="0"/>
            <a:t>, </a:t>
          </a:r>
          <a:r>
            <a:rPr lang="en-US" b="1" dirty="0"/>
            <a:t>please call the </a:t>
          </a:r>
          <a:r>
            <a:rPr lang="en-US" b="1" dirty="0">
              <a:solidFill>
                <a:srgbClr val="FFC000"/>
              </a:solidFill>
            </a:rPr>
            <a:t>NYC emergency phone @ </a:t>
          </a:r>
          <a:r>
            <a:rPr lang="en-US" b="1" i="0" dirty="0">
              <a:solidFill>
                <a:srgbClr val="FFC000"/>
              </a:solidFill>
            </a:rPr>
            <a:t>(541) 968-6520</a:t>
          </a:r>
          <a:endParaRPr lang="en-US" b="1" dirty="0">
            <a:solidFill>
              <a:srgbClr val="FFC000"/>
            </a:solidFill>
          </a:endParaRPr>
        </a:p>
      </dgm:t>
    </dgm:pt>
    <dgm:pt modelId="{8B73D0F2-8551-4598-BC19-80BDB95DD8D8}" type="parTrans" cxnId="{81C4BCDF-5E89-4109-BADA-DC50EDFEAAFC}">
      <dgm:prSet/>
      <dgm:spPr/>
      <dgm:t>
        <a:bodyPr/>
        <a:lstStyle/>
        <a:p>
          <a:endParaRPr lang="en-US"/>
        </a:p>
      </dgm:t>
    </dgm:pt>
    <dgm:pt modelId="{0242A31B-1BC1-4EF3-B601-E04DE5E8BCC5}" type="sibTrans" cxnId="{81C4BCDF-5E89-4109-BADA-DC50EDFEAAFC}">
      <dgm:prSet/>
      <dgm:spPr/>
      <dgm:t>
        <a:bodyPr/>
        <a:lstStyle/>
        <a:p>
          <a:endParaRPr lang="en-US"/>
        </a:p>
      </dgm:t>
    </dgm:pt>
    <dgm:pt modelId="{B4214F76-AB68-4B5E-B2CA-663D135AD317}">
      <dgm:prSet/>
      <dgm:spPr/>
      <dgm:t>
        <a:bodyPr/>
        <a:lstStyle/>
        <a:p>
          <a:r>
            <a:rPr lang="en-US" dirty="0"/>
            <a:t>Complete and return Worker's Compensation/Incident Reporting form as appropriate within 24 hours</a:t>
          </a:r>
        </a:p>
      </dgm:t>
    </dgm:pt>
    <dgm:pt modelId="{29D1563E-72A6-4C60-A174-FB484DD5BFB2}" type="parTrans" cxnId="{865DE89C-B5A5-4625-AE78-2CEC9611891E}">
      <dgm:prSet/>
      <dgm:spPr/>
      <dgm:t>
        <a:bodyPr/>
        <a:lstStyle/>
        <a:p>
          <a:endParaRPr lang="en-US"/>
        </a:p>
      </dgm:t>
    </dgm:pt>
    <dgm:pt modelId="{E8B5C66B-B74B-407A-91B3-F8D7FD800407}" type="sibTrans" cxnId="{865DE89C-B5A5-4625-AE78-2CEC9611891E}">
      <dgm:prSet/>
      <dgm:spPr/>
      <dgm:t>
        <a:bodyPr/>
        <a:lstStyle/>
        <a:p>
          <a:endParaRPr lang="en-US"/>
        </a:p>
      </dgm:t>
    </dgm:pt>
    <dgm:pt modelId="{EEF26F5C-6C0C-49B1-9CA0-729E25C0D111}">
      <dgm:prSet/>
      <dgm:spPr/>
      <dgm:t>
        <a:bodyPr/>
        <a:lstStyle/>
        <a:p>
          <a:r>
            <a:rPr lang="en-US" dirty="0"/>
            <a:t>Important forms and the E phone number are located on the private link given out in onboarding emails, please bookmark this for future use as it is not a public page! </a:t>
          </a:r>
        </a:p>
      </dgm:t>
    </dgm:pt>
    <dgm:pt modelId="{A2B2015E-E055-4DBA-B82A-15C86AA6A496}" type="parTrans" cxnId="{8D561962-D189-44B5-A299-48F9CB3C5960}">
      <dgm:prSet/>
      <dgm:spPr/>
      <dgm:t>
        <a:bodyPr/>
        <a:lstStyle/>
        <a:p>
          <a:endParaRPr lang="en-US"/>
        </a:p>
      </dgm:t>
    </dgm:pt>
    <dgm:pt modelId="{E496A4CB-684E-4722-8C3B-F1B455D07327}" type="sibTrans" cxnId="{8D561962-D189-44B5-A299-48F9CB3C5960}">
      <dgm:prSet/>
      <dgm:spPr/>
      <dgm:t>
        <a:bodyPr/>
        <a:lstStyle/>
        <a:p>
          <a:endParaRPr lang="en-US"/>
        </a:p>
      </dgm:t>
    </dgm:pt>
    <dgm:pt modelId="{90B2F15C-5E52-4332-AFE5-2D9EBCA65737}" type="pres">
      <dgm:prSet presAssocID="{A78F71D2-39BC-404C-A1A3-67AABE9A2DC0}" presName="outerComposite" presStyleCnt="0">
        <dgm:presLayoutVars>
          <dgm:chMax val="5"/>
          <dgm:dir/>
          <dgm:resizeHandles val="exact"/>
        </dgm:presLayoutVars>
      </dgm:prSet>
      <dgm:spPr/>
    </dgm:pt>
    <dgm:pt modelId="{5285278D-A280-4DDF-8BF9-996891603F7C}" type="pres">
      <dgm:prSet presAssocID="{A78F71D2-39BC-404C-A1A3-67AABE9A2DC0}" presName="dummyMaxCanvas" presStyleCnt="0">
        <dgm:presLayoutVars/>
      </dgm:prSet>
      <dgm:spPr/>
    </dgm:pt>
    <dgm:pt modelId="{99D367AE-EDE0-43AC-8CA0-2B88C7A69FD2}" type="pres">
      <dgm:prSet presAssocID="{A78F71D2-39BC-404C-A1A3-67AABE9A2DC0}" presName="FiveNodes_1" presStyleLbl="node1" presStyleIdx="0" presStyleCnt="5">
        <dgm:presLayoutVars>
          <dgm:bulletEnabled val="1"/>
        </dgm:presLayoutVars>
      </dgm:prSet>
      <dgm:spPr/>
    </dgm:pt>
    <dgm:pt modelId="{05210E0F-4384-402E-BFCB-032364558D63}" type="pres">
      <dgm:prSet presAssocID="{A78F71D2-39BC-404C-A1A3-67AABE9A2DC0}" presName="FiveNodes_2" presStyleLbl="node1" presStyleIdx="1" presStyleCnt="5">
        <dgm:presLayoutVars>
          <dgm:bulletEnabled val="1"/>
        </dgm:presLayoutVars>
      </dgm:prSet>
      <dgm:spPr/>
    </dgm:pt>
    <dgm:pt modelId="{918C7829-FE15-4A31-BBCE-F86CB544CEA1}" type="pres">
      <dgm:prSet presAssocID="{A78F71D2-39BC-404C-A1A3-67AABE9A2DC0}" presName="FiveNodes_3" presStyleLbl="node1" presStyleIdx="2" presStyleCnt="5">
        <dgm:presLayoutVars>
          <dgm:bulletEnabled val="1"/>
        </dgm:presLayoutVars>
      </dgm:prSet>
      <dgm:spPr/>
    </dgm:pt>
    <dgm:pt modelId="{E8CC5496-03FE-49C4-8B6E-9E1453B04747}" type="pres">
      <dgm:prSet presAssocID="{A78F71D2-39BC-404C-A1A3-67AABE9A2DC0}" presName="FiveNodes_4" presStyleLbl="node1" presStyleIdx="3" presStyleCnt="5">
        <dgm:presLayoutVars>
          <dgm:bulletEnabled val="1"/>
        </dgm:presLayoutVars>
      </dgm:prSet>
      <dgm:spPr/>
    </dgm:pt>
    <dgm:pt modelId="{948F6FC9-03E1-48F7-906D-330D6E8CE943}" type="pres">
      <dgm:prSet presAssocID="{A78F71D2-39BC-404C-A1A3-67AABE9A2DC0}" presName="FiveNodes_5" presStyleLbl="node1" presStyleIdx="4" presStyleCnt="5">
        <dgm:presLayoutVars>
          <dgm:bulletEnabled val="1"/>
        </dgm:presLayoutVars>
      </dgm:prSet>
      <dgm:spPr/>
    </dgm:pt>
    <dgm:pt modelId="{48DE9FB2-300C-4E2A-A3A2-F7139B68EDF9}" type="pres">
      <dgm:prSet presAssocID="{A78F71D2-39BC-404C-A1A3-67AABE9A2DC0}" presName="FiveConn_1-2" presStyleLbl="fgAccFollowNode1" presStyleIdx="0" presStyleCnt="4">
        <dgm:presLayoutVars>
          <dgm:bulletEnabled val="1"/>
        </dgm:presLayoutVars>
      </dgm:prSet>
      <dgm:spPr/>
    </dgm:pt>
    <dgm:pt modelId="{A2A6CC2B-2E4D-41E2-804A-795855C12011}" type="pres">
      <dgm:prSet presAssocID="{A78F71D2-39BC-404C-A1A3-67AABE9A2DC0}" presName="FiveConn_2-3" presStyleLbl="fgAccFollowNode1" presStyleIdx="1" presStyleCnt="4">
        <dgm:presLayoutVars>
          <dgm:bulletEnabled val="1"/>
        </dgm:presLayoutVars>
      </dgm:prSet>
      <dgm:spPr/>
    </dgm:pt>
    <dgm:pt modelId="{0A0C1A4A-6893-4462-A06C-0A8529E893DF}" type="pres">
      <dgm:prSet presAssocID="{A78F71D2-39BC-404C-A1A3-67AABE9A2DC0}" presName="FiveConn_3-4" presStyleLbl="fgAccFollowNode1" presStyleIdx="2" presStyleCnt="4">
        <dgm:presLayoutVars>
          <dgm:bulletEnabled val="1"/>
        </dgm:presLayoutVars>
      </dgm:prSet>
      <dgm:spPr/>
    </dgm:pt>
    <dgm:pt modelId="{1324B6DC-BFE8-40E5-BA5C-30FF6287570F}" type="pres">
      <dgm:prSet presAssocID="{A78F71D2-39BC-404C-A1A3-67AABE9A2DC0}" presName="FiveConn_4-5" presStyleLbl="fgAccFollowNode1" presStyleIdx="3" presStyleCnt="4">
        <dgm:presLayoutVars>
          <dgm:bulletEnabled val="1"/>
        </dgm:presLayoutVars>
      </dgm:prSet>
      <dgm:spPr/>
    </dgm:pt>
    <dgm:pt modelId="{285DD814-078F-47AE-99FB-438BE3D4C549}" type="pres">
      <dgm:prSet presAssocID="{A78F71D2-39BC-404C-A1A3-67AABE9A2DC0}" presName="FiveNodes_1_text" presStyleLbl="node1" presStyleIdx="4" presStyleCnt="5">
        <dgm:presLayoutVars>
          <dgm:bulletEnabled val="1"/>
        </dgm:presLayoutVars>
      </dgm:prSet>
      <dgm:spPr/>
    </dgm:pt>
    <dgm:pt modelId="{83B21045-92AB-49CD-9475-38481D1F1AF2}" type="pres">
      <dgm:prSet presAssocID="{A78F71D2-39BC-404C-A1A3-67AABE9A2DC0}" presName="FiveNodes_2_text" presStyleLbl="node1" presStyleIdx="4" presStyleCnt="5">
        <dgm:presLayoutVars>
          <dgm:bulletEnabled val="1"/>
        </dgm:presLayoutVars>
      </dgm:prSet>
      <dgm:spPr/>
    </dgm:pt>
    <dgm:pt modelId="{6FB17DB3-B5A9-4696-89E5-F024B00D4864}" type="pres">
      <dgm:prSet presAssocID="{A78F71D2-39BC-404C-A1A3-67AABE9A2DC0}" presName="FiveNodes_3_text" presStyleLbl="node1" presStyleIdx="4" presStyleCnt="5">
        <dgm:presLayoutVars>
          <dgm:bulletEnabled val="1"/>
        </dgm:presLayoutVars>
      </dgm:prSet>
      <dgm:spPr/>
    </dgm:pt>
    <dgm:pt modelId="{7ACDB55B-B2F6-442B-89EB-605E8B58EF03}" type="pres">
      <dgm:prSet presAssocID="{A78F71D2-39BC-404C-A1A3-67AABE9A2DC0}" presName="FiveNodes_4_text" presStyleLbl="node1" presStyleIdx="4" presStyleCnt="5">
        <dgm:presLayoutVars>
          <dgm:bulletEnabled val="1"/>
        </dgm:presLayoutVars>
      </dgm:prSet>
      <dgm:spPr/>
    </dgm:pt>
    <dgm:pt modelId="{E8AB2BB1-14B2-4D72-85B7-BA01688D7564}" type="pres">
      <dgm:prSet presAssocID="{A78F71D2-39BC-404C-A1A3-67AABE9A2DC0}" presName="FiveNodes_5_text" presStyleLbl="node1" presStyleIdx="4" presStyleCnt="5">
        <dgm:presLayoutVars>
          <dgm:bulletEnabled val="1"/>
        </dgm:presLayoutVars>
      </dgm:prSet>
      <dgm:spPr/>
    </dgm:pt>
  </dgm:ptLst>
  <dgm:cxnLst>
    <dgm:cxn modelId="{62672004-CD35-452A-B8B4-E28416C85D46}" type="presOf" srcId="{0242A31B-1BC1-4EF3-B601-E04DE5E8BCC5}" destId="{0A0C1A4A-6893-4462-A06C-0A8529E893DF}" srcOrd="0" destOrd="0" presId="urn:microsoft.com/office/officeart/2005/8/layout/vProcess5"/>
    <dgm:cxn modelId="{3813C60B-131B-4B33-8CC7-33FFAC404880}" type="presOf" srcId="{223E95A0-EDE1-4935-8C17-6FA47932195E}" destId="{A2A6CC2B-2E4D-41E2-804A-795855C12011}" srcOrd="0" destOrd="0" presId="urn:microsoft.com/office/officeart/2005/8/layout/vProcess5"/>
    <dgm:cxn modelId="{F2D5EA2C-A380-4703-B346-8F97748DAACD}" type="presOf" srcId="{EEF26F5C-6C0C-49B1-9CA0-729E25C0D111}" destId="{E8AB2BB1-14B2-4D72-85B7-BA01688D7564}" srcOrd="1" destOrd="0" presId="urn:microsoft.com/office/officeart/2005/8/layout/vProcess5"/>
    <dgm:cxn modelId="{BCFA5B34-65B7-4104-A138-3992157028BB}" type="presOf" srcId="{70181A04-E3E7-41D4-BDAE-C1F61D4DE4D3}" destId="{285DD814-078F-47AE-99FB-438BE3D4C549}" srcOrd="1" destOrd="0" presId="urn:microsoft.com/office/officeart/2005/8/layout/vProcess5"/>
    <dgm:cxn modelId="{635D763C-F1D8-4EF2-A2FF-6EB9488AFB51}" type="presOf" srcId="{B4214F76-AB68-4B5E-B2CA-663D135AD317}" destId="{7ACDB55B-B2F6-442B-89EB-605E8B58EF03}" srcOrd="1" destOrd="0" presId="urn:microsoft.com/office/officeart/2005/8/layout/vProcess5"/>
    <dgm:cxn modelId="{DC3FE641-1476-4C82-A08E-0E43778CDD15}" srcId="{A78F71D2-39BC-404C-A1A3-67AABE9A2DC0}" destId="{EFE2C320-AEF4-4416-9249-0B1973154274}" srcOrd="1" destOrd="0" parTransId="{5C6086D7-CDBE-4F3C-83B4-FCFD17BEF94F}" sibTransId="{223E95A0-EDE1-4935-8C17-6FA47932195E}"/>
    <dgm:cxn modelId="{8D561962-D189-44B5-A299-48F9CB3C5960}" srcId="{A78F71D2-39BC-404C-A1A3-67AABE9A2DC0}" destId="{EEF26F5C-6C0C-49B1-9CA0-729E25C0D111}" srcOrd="4" destOrd="0" parTransId="{A2B2015E-E055-4DBA-B82A-15C86AA6A496}" sibTransId="{E496A4CB-684E-4722-8C3B-F1B455D07327}"/>
    <dgm:cxn modelId="{6605CD4D-F918-4771-83BD-A85D41265C89}" type="presOf" srcId="{EEF26F5C-6C0C-49B1-9CA0-729E25C0D111}" destId="{948F6FC9-03E1-48F7-906D-330D6E8CE943}" srcOrd="0" destOrd="0" presId="urn:microsoft.com/office/officeart/2005/8/layout/vProcess5"/>
    <dgm:cxn modelId="{ECF44C6F-0AEC-4829-9D43-0652AEEE2DBB}" type="presOf" srcId="{70181A04-E3E7-41D4-BDAE-C1F61D4DE4D3}" destId="{99D367AE-EDE0-43AC-8CA0-2B88C7A69FD2}" srcOrd="0" destOrd="0" presId="urn:microsoft.com/office/officeart/2005/8/layout/vProcess5"/>
    <dgm:cxn modelId="{21441476-3207-482E-8532-504DCA9DFF75}" type="presOf" srcId="{A78F71D2-39BC-404C-A1A3-67AABE9A2DC0}" destId="{90B2F15C-5E52-4332-AFE5-2D9EBCA65737}" srcOrd="0" destOrd="0" presId="urn:microsoft.com/office/officeart/2005/8/layout/vProcess5"/>
    <dgm:cxn modelId="{79644A79-2011-483C-B986-818933E4D91F}" type="presOf" srcId="{EFE2C320-AEF4-4416-9249-0B1973154274}" destId="{05210E0F-4384-402E-BFCB-032364558D63}" srcOrd="0" destOrd="0" presId="urn:microsoft.com/office/officeart/2005/8/layout/vProcess5"/>
    <dgm:cxn modelId="{1F88BE5A-2C88-430F-A109-E3307E0FC739}" type="presOf" srcId="{9689D0B2-E416-4D43-B98B-0B8DB0D84569}" destId="{6FB17DB3-B5A9-4696-89E5-F024B00D4864}" srcOrd="1" destOrd="0" presId="urn:microsoft.com/office/officeart/2005/8/layout/vProcess5"/>
    <dgm:cxn modelId="{BE2D228A-FBEA-4A9C-99F0-2EF0881550DB}" type="presOf" srcId="{B4214F76-AB68-4B5E-B2CA-663D135AD317}" destId="{E8CC5496-03FE-49C4-8B6E-9E1453B04747}" srcOrd="0" destOrd="0" presId="urn:microsoft.com/office/officeart/2005/8/layout/vProcess5"/>
    <dgm:cxn modelId="{8761F58B-D3A6-4CF9-B372-1F5356F78215}" srcId="{A78F71D2-39BC-404C-A1A3-67AABE9A2DC0}" destId="{70181A04-E3E7-41D4-BDAE-C1F61D4DE4D3}" srcOrd="0" destOrd="0" parTransId="{91E7BB2C-4A15-4472-ADF3-53C86F33B643}" sibTransId="{C82DD676-379D-4640-8AA2-70535D2F7464}"/>
    <dgm:cxn modelId="{9D882599-07CC-425D-97A6-64BFFC57575D}" type="presOf" srcId="{EFE2C320-AEF4-4416-9249-0B1973154274}" destId="{83B21045-92AB-49CD-9475-38481D1F1AF2}" srcOrd="1" destOrd="0" presId="urn:microsoft.com/office/officeart/2005/8/layout/vProcess5"/>
    <dgm:cxn modelId="{865DE89C-B5A5-4625-AE78-2CEC9611891E}" srcId="{A78F71D2-39BC-404C-A1A3-67AABE9A2DC0}" destId="{B4214F76-AB68-4B5E-B2CA-663D135AD317}" srcOrd="3" destOrd="0" parTransId="{29D1563E-72A6-4C60-A174-FB484DD5BFB2}" sibTransId="{E8B5C66B-B74B-407A-91B3-F8D7FD800407}"/>
    <dgm:cxn modelId="{309DE1D4-DE75-45AE-A627-82BA694BD7B1}" type="presOf" srcId="{C82DD676-379D-4640-8AA2-70535D2F7464}" destId="{48DE9FB2-300C-4E2A-A3A2-F7139B68EDF9}" srcOrd="0" destOrd="0" presId="urn:microsoft.com/office/officeart/2005/8/layout/vProcess5"/>
    <dgm:cxn modelId="{81C4BCDF-5E89-4109-BADA-DC50EDFEAAFC}" srcId="{A78F71D2-39BC-404C-A1A3-67AABE9A2DC0}" destId="{9689D0B2-E416-4D43-B98B-0B8DB0D84569}" srcOrd="2" destOrd="0" parTransId="{8B73D0F2-8551-4598-BC19-80BDB95DD8D8}" sibTransId="{0242A31B-1BC1-4EF3-B601-E04DE5E8BCC5}"/>
    <dgm:cxn modelId="{7F0DE3E0-40A5-476B-84CB-726558125BA1}" type="presOf" srcId="{9689D0B2-E416-4D43-B98B-0B8DB0D84569}" destId="{918C7829-FE15-4A31-BBCE-F86CB544CEA1}" srcOrd="0" destOrd="0" presId="urn:microsoft.com/office/officeart/2005/8/layout/vProcess5"/>
    <dgm:cxn modelId="{B24F66E7-C196-42BB-B51B-1CE266F9EA1A}" type="presOf" srcId="{E8B5C66B-B74B-407A-91B3-F8D7FD800407}" destId="{1324B6DC-BFE8-40E5-BA5C-30FF6287570F}" srcOrd="0" destOrd="0" presId="urn:microsoft.com/office/officeart/2005/8/layout/vProcess5"/>
    <dgm:cxn modelId="{6172AEB4-8CAD-42CC-8D55-C8D532D76BA3}" type="presParOf" srcId="{90B2F15C-5E52-4332-AFE5-2D9EBCA65737}" destId="{5285278D-A280-4DDF-8BF9-996891603F7C}" srcOrd="0" destOrd="0" presId="urn:microsoft.com/office/officeart/2005/8/layout/vProcess5"/>
    <dgm:cxn modelId="{49FD0E5C-840D-42F5-97D1-17CDBA472B37}" type="presParOf" srcId="{90B2F15C-5E52-4332-AFE5-2D9EBCA65737}" destId="{99D367AE-EDE0-43AC-8CA0-2B88C7A69FD2}" srcOrd="1" destOrd="0" presId="urn:microsoft.com/office/officeart/2005/8/layout/vProcess5"/>
    <dgm:cxn modelId="{C9B97DA8-7E98-491D-A47A-66327EFEF92B}" type="presParOf" srcId="{90B2F15C-5E52-4332-AFE5-2D9EBCA65737}" destId="{05210E0F-4384-402E-BFCB-032364558D63}" srcOrd="2" destOrd="0" presId="urn:microsoft.com/office/officeart/2005/8/layout/vProcess5"/>
    <dgm:cxn modelId="{BFAB9654-F7B6-4BE7-B164-F03ACDC99A3C}" type="presParOf" srcId="{90B2F15C-5E52-4332-AFE5-2D9EBCA65737}" destId="{918C7829-FE15-4A31-BBCE-F86CB544CEA1}" srcOrd="3" destOrd="0" presId="urn:microsoft.com/office/officeart/2005/8/layout/vProcess5"/>
    <dgm:cxn modelId="{5C2574B8-375E-4BD2-A9E9-F4CF14A40F90}" type="presParOf" srcId="{90B2F15C-5E52-4332-AFE5-2D9EBCA65737}" destId="{E8CC5496-03FE-49C4-8B6E-9E1453B04747}" srcOrd="4" destOrd="0" presId="urn:microsoft.com/office/officeart/2005/8/layout/vProcess5"/>
    <dgm:cxn modelId="{AB700AEA-CAEC-4FCE-AB91-F0408C7114F2}" type="presParOf" srcId="{90B2F15C-5E52-4332-AFE5-2D9EBCA65737}" destId="{948F6FC9-03E1-48F7-906D-330D6E8CE943}" srcOrd="5" destOrd="0" presId="urn:microsoft.com/office/officeart/2005/8/layout/vProcess5"/>
    <dgm:cxn modelId="{7B01E656-8C4C-46B5-B2DB-3DEE6B934658}" type="presParOf" srcId="{90B2F15C-5E52-4332-AFE5-2D9EBCA65737}" destId="{48DE9FB2-300C-4E2A-A3A2-F7139B68EDF9}" srcOrd="6" destOrd="0" presId="urn:microsoft.com/office/officeart/2005/8/layout/vProcess5"/>
    <dgm:cxn modelId="{BA382C79-CBCF-4F8A-AB27-E78C1751078A}" type="presParOf" srcId="{90B2F15C-5E52-4332-AFE5-2D9EBCA65737}" destId="{A2A6CC2B-2E4D-41E2-804A-795855C12011}" srcOrd="7" destOrd="0" presId="urn:microsoft.com/office/officeart/2005/8/layout/vProcess5"/>
    <dgm:cxn modelId="{96D1C43B-4E37-4730-AABE-E0B676357D4A}" type="presParOf" srcId="{90B2F15C-5E52-4332-AFE5-2D9EBCA65737}" destId="{0A0C1A4A-6893-4462-A06C-0A8529E893DF}" srcOrd="8" destOrd="0" presId="urn:microsoft.com/office/officeart/2005/8/layout/vProcess5"/>
    <dgm:cxn modelId="{68507201-F201-4A41-B220-082031F8ADE1}" type="presParOf" srcId="{90B2F15C-5E52-4332-AFE5-2D9EBCA65737}" destId="{1324B6DC-BFE8-40E5-BA5C-30FF6287570F}" srcOrd="9" destOrd="0" presId="urn:microsoft.com/office/officeart/2005/8/layout/vProcess5"/>
    <dgm:cxn modelId="{59A0995D-75E9-45B9-9C97-BD94D2599D8E}" type="presParOf" srcId="{90B2F15C-5E52-4332-AFE5-2D9EBCA65737}" destId="{285DD814-078F-47AE-99FB-438BE3D4C549}" srcOrd="10" destOrd="0" presId="urn:microsoft.com/office/officeart/2005/8/layout/vProcess5"/>
    <dgm:cxn modelId="{D59120E9-4C66-48BE-AF0A-F079BF546A31}" type="presParOf" srcId="{90B2F15C-5E52-4332-AFE5-2D9EBCA65737}" destId="{83B21045-92AB-49CD-9475-38481D1F1AF2}" srcOrd="11" destOrd="0" presId="urn:microsoft.com/office/officeart/2005/8/layout/vProcess5"/>
    <dgm:cxn modelId="{8E0B0668-EFF1-4054-ACE3-DF950F4FB8E5}" type="presParOf" srcId="{90B2F15C-5E52-4332-AFE5-2D9EBCA65737}" destId="{6FB17DB3-B5A9-4696-89E5-F024B00D4864}" srcOrd="12" destOrd="0" presId="urn:microsoft.com/office/officeart/2005/8/layout/vProcess5"/>
    <dgm:cxn modelId="{5FE4B02A-2E06-4912-9795-3D1C24B09F6B}" type="presParOf" srcId="{90B2F15C-5E52-4332-AFE5-2D9EBCA65737}" destId="{7ACDB55B-B2F6-442B-89EB-605E8B58EF03}" srcOrd="13" destOrd="0" presId="urn:microsoft.com/office/officeart/2005/8/layout/vProcess5"/>
    <dgm:cxn modelId="{7E24005D-14C8-4851-AF13-8627F164FADE}" type="presParOf" srcId="{90B2F15C-5E52-4332-AFE5-2D9EBCA65737}" destId="{E8AB2BB1-14B2-4D72-85B7-BA01688D756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F4EF71-8F85-4E43-A2DF-1B8C613F41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E8CAB5-D943-498D-9663-DB73BC2253D6}">
      <dgm:prSet custT="1"/>
      <dgm:spPr/>
      <dgm:t>
        <a:bodyPr/>
        <a:lstStyle/>
        <a:p>
          <a:pPr>
            <a:lnSpc>
              <a:spcPct val="100000"/>
            </a:lnSpc>
          </a:pPr>
          <a:r>
            <a:rPr lang="en-US" sz="1800" dirty="0"/>
            <a:t>Average of 40 hours per week </a:t>
          </a:r>
        </a:p>
        <a:p>
          <a:pPr>
            <a:lnSpc>
              <a:spcPct val="100000"/>
            </a:lnSpc>
          </a:pPr>
          <a:r>
            <a:rPr lang="en-US" sz="1800" dirty="0"/>
            <a:t>Observe all Federal holidays</a:t>
          </a:r>
        </a:p>
      </dgm:t>
    </dgm:pt>
    <dgm:pt modelId="{93B355B8-D8A5-444B-8E94-BA508D990648}" type="parTrans" cxnId="{CEF24C71-B6E2-4D1E-A5EC-72F165AFE515}">
      <dgm:prSet/>
      <dgm:spPr/>
      <dgm:t>
        <a:bodyPr/>
        <a:lstStyle/>
        <a:p>
          <a:endParaRPr lang="en-US"/>
        </a:p>
      </dgm:t>
    </dgm:pt>
    <dgm:pt modelId="{376B8D5E-8A8E-456A-8E48-E0E178DDF965}" type="sibTrans" cxnId="{CEF24C71-B6E2-4D1E-A5EC-72F165AFE515}">
      <dgm:prSet/>
      <dgm:spPr/>
      <dgm:t>
        <a:bodyPr/>
        <a:lstStyle/>
        <a:p>
          <a:endParaRPr lang="en-US"/>
        </a:p>
      </dgm:t>
    </dgm:pt>
    <dgm:pt modelId="{E02CF92A-CF02-420D-BC6D-C910C7B19F07}">
      <dgm:prSet custT="1"/>
      <dgm:spPr/>
      <dgm:t>
        <a:bodyPr/>
        <a:lstStyle/>
        <a:p>
          <a:pPr>
            <a:lnSpc>
              <a:spcPct val="100000"/>
            </a:lnSpc>
          </a:pPr>
          <a:r>
            <a:rPr lang="en-US" sz="1800" dirty="0"/>
            <a:t>Coordinate making up sick days and or days off</a:t>
          </a:r>
        </a:p>
      </dgm:t>
    </dgm:pt>
    <dgm:pt modelId="{741C49DB-57C6-4381-81F3-337B2F2B10C5}" type="parTrans" cxnId="{58D53D62-888E-4EAB-AD0E-400D64A3BBBD}">
      <dgm:prSet/>
      <dgm:spPr/>
      <dgm:t>
        <a:bodyPr/>
        <a:lstStyle/>
        <a:p>
          <a:endParaRPr lang="en-US"/>
        </a:p>
      </dgm:t>
    </dgm:pt>
    <dgm:pt modelId="{54AD2A93-F232-43E5-AB7C-D7BA44421E88}" type="sibTrans" cxnId="{58D53D62-888E-4EAB-AD0E-400D64A3BBBD}">
      <dgm:prSet/>
      <dgm:spPr/>
      <dgm:t>
        <a:bodyPr/>
        <a:lstStyle/>
        <a:p>
          <a:endParaRPr lang="en-US"/>
        </a:p>
      </dgm:t>
    </dgm:pt>
    <dgm:pt modelId="{444479BB-C876-47D8-ABA6-795A3F1FCBA8}">
      <dgm:prSet custT="1"/>
      <dgm:spPr/>
      <dgm:t>
        <a:bodyPr/>
        <a:lstStyle/>
        <a:p>
          <a:pPr>
            <a:lnSpc>
              <a:spcPct val="100000"/>
            </a:lnSpc>
          </a:pPr>
          <a:r>
            <a:rPr lang="en-US" sz="1800" dirty="0"/>
            <a:t>PTO - 80 hours of leave/12 months of service are provided</a:t>
          </a:r>
        </a:p>
      </dgm:t>
    </dgm:pt>
    <dgm:pt modelId="{D8BB46C1-9E9A-493B-B602-BC887CB5F408}" type="parTrans" cxnId="{15595F6B-3AF2-4D08-AF8F-D77F72C8DDC2}">
      <dgm:prSet/>
      <dgm:spPr/>
      <dgm:t>
        <a:bodyPr/>
        <a:lstStyle/>
        <a:p>
          <a:endParaRPr lang="en-US"/>
        </a:p>
      </dgm:t>
    </dgm:pt>
    <dgm:pt modelId="{D0D4AB13-A890-4043-AA3C-AFF2E20B9776}" type="sibTrans" cxnId="{15595F6B-3AF2-4D08-AF8F-D77F72C8DDC2}">
      <dgm:prSet/>
      <dgm:spPr/>
      <dgm:t>
        <a:bodyPr/>
        <a:lstStyle/>
        <a:p>
          <a:endParaRPr lang="en-US"/>
        </a:p>
      </dgm:t>
    </dgm:pt>
    <dgm:pt modelId="{B6D6F6DB-0769-4A04-A111-894D290DFEFF}">
      <dgm:prSet custT="1"/>
      <dgm:spPr/>
      <dgm:t>
        <a:bodyPr/>
        <a:lstStyle/>
        <a:p>
          <a:pPr>
            <a:lnSpc>
              <a:spcPct val="100000"/>
            </a:lnSpc>
          </a:pPr>
          <a:r>
            <a:rPr lang="en-US" sz="1800" dirty="0"/>
            <a:t>Absences outside of PTO (unpaid) must be approved by your supervisor and NYC must be notified prior to the absence</a:t>
          </a:r>
        </a:p>
      </dgm:t>
    </dgm:pt>
    <dgm:pt modelId="{590E0AA6-D687-4ECB-88BA-ACD8A077306D}" type="parTrans" cxnId="{BA5E0025-AF02-498A-88A3-1ABA39DD7587}">
      <dgm:prSet/>
      <dgm:spPr/>
      <dgm:t>
        <a:bodyPr/>
        <a:lstStyle/>
        <a:p>
          <a:endParaRPr lang="en-US"/>
        </a:p>
      </dgm:t>
    </dgm:pt>
    <dgm:pt modelId="{397FFAD5-CF2F-4195-A51E-BEFACBC38CD2}" type="sibTrans" cxnId="{BA5E0025-AF02-498A-88A3-1ABA39DD7587}">
      <dgm:prSet/>
      <dgm:spPr/>
      <dgm:t>
        <a:bodyPr/>
        <a:lstStyle/>
        <a:p>
          <a:endParaRPr lang="en-US"/>
        </a:p>
      </dgm:t>
    </dgm:pt>
    <dgm:pt modelId="{E8DC84F6-6E6A-4342-A775-765186B58120}">
      <dgm:prSet custT="1"/>
      <dgm:spPr/>
      <dgm:t>
        <a:bodyPr/>
        <a:lstStyle/>
        <a:p>
          <a:pPr>
            <a:lnSpc>
              <a:spcPct val="100000"/>
            </a:lnSpc>
          </a:pPr>
          <a:r>
            <a:rPr lang="en-US" sz="1400" dirty="0"/>
            <a:t>Unpaid absences will result in a prorated or paused stipend</a:t>
          </a:r>
        </a:p>
      </dgm:t>
    </dgm:pt>
    <dgm:pt modelId="{F41B63B3-C331-44B1-9B3D-97A74D50B888}" type="parTrans" cxnId="{B88749E2-82A8-496F-9449-347C9B0D8B01}">
      <dgm:prSet/>
      <dgm:spPr/>
      <dgm:t>
        <a:bodyPr/>
        <a:lstStyle/>
        <a:p>
          <a:endParaRPr lang="en-US"/>
        </a:p>
      </dgm:t>
    </dgm:pt>
    <dgm:pt modelId="{C09F299F-FB6C-4F16-A34A-25A3FC9C75EF}" type="sibTrans" cxnId="{B88749E2-82A8-496F-9449-347C9B0D8B01}">
      <dgm:prSet/>
      <dgm:spPr/>
      <dgm:t>
        <a:bodyPr/>
        <a:lstStyle/>
        <a:p>
          <a:endParaRPr lang="en-US"/>
        </a:p>
      </dgm:t>
    </dgm:pt>
    <dgm:pt modelId="{505AD66E-5F53-440B-854F-0A8D07DC91F5}" type="pres">
      <dgm:prSet presAssocID="{32F4EF71-8F85-4E43-A2DF-1B8C613F41E3}" presName="root" presStyleCnt="0">
        <dgm:presLayoutVars>
          <dgm:dir/>
          <dgm:resizeHandles val="exact"/>
        </dgm:presLayoutVars>
      </dgm:prSet>
      <dgm:spPr/>
    </dgm:pt>
    <dgm:pt modelId="{C5E26017-F741-4F80-827F-7BDD25004E87}" type="pres">
      <dgm:prSet presAssocID="{A6E8CAB5-D943-498D-9663-DB73BC2253D6}" presName="compNode" presStyleCnt="0"/>
      <dgm:spPr/>
    </dgm:pt>
    <dgm:pt modelId="{6E4BA7FE-BFAE-418F-920A-FE43BC2996E2}" type="pres">
      <dgm:prSet presAssocID="{A6E8CAB5-D943-498D-9663-DB73BC2253D6}" presName="bgRect" presStyleLbl="bgShp" presStyleIdx="0" presStyleCnt="4"/>
      <dgm:spPr/>
    </dgm:pt>
    <dgm:pt modelId="{47C203C5-20B9-4F59-AAA9-330CDB71BA32}" type="pres">
      <dgm:prSet presAssocID="{A6E8CAB5-D943-498D-9663-DB73BC2253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1FBD66E8-7D75-409A-B3BD-5B94F14D6BCF}" type="pres">
      <dgm:prSet presAssocID="{A6E8CAB5-D943-498D-9663-DB73BC2253D6}" presName="spaceRect" presStyleCnt="0"/>
      <dgm:spPr/>
    </dgm:pt>
    <dgm:pt modelId="{EFF73C03-FA47-4807-84C5-E84E2D474453}" type="pres">
      <dgm:prSet presAssocID="{A6E8CAB5-D943-498D-9663-DB73BC2253D6}" presName="parTx" presStyleLbl="revTx" presStyleIdx="0" presStyleCnt="5">
        <dgm:presLayoutVars>
          <dgm:chMax val="0"/>
          <dgm:chPref val="0"/>
        </dgm:presLayoutVars>
      </dgm:prSet>
      <dgm:spPr/>
    </dgm:pt>
    <dgm:pt modelId="{5EB18E16-9248-41BE-81D6-2B67E262E8E6}" type="pres">
      <dgm:prSet presAssocID="{376B8D5E-8A8E-456A-8E48-E0E178DDF965}" presName="sibTrans" presStyleCnt="0"/>
      <dgm:spPr/>
    </dgm:pt>
    <dgm:pt modelId="{A762D293-FD1E-449F-97AE-F2A2FC777BC1}" type="pres">
      <dgm:prSet presAssocID="{E02CF92A-CF02-420D-BC6D-C910C7B19F07}" presName="compNode" presStyleCnt="0"/>
      <dgm:spPr/>
    </dgm:pt>
    <dgm:pt modelId="{3ED009F8-7466-409A-8F38-5263BE071E06}" type="pres">
      <dgm:prSet presAssocID="{E02CF92A-CF02-420D-BC6D-C910C7B19F07}" presName="bgRect" presStyleLbl="bgShp" presStyleIdx="1" presStyleCnt="4"/>
      <dgm:spPr/>
    </dgm:pt>
    <dgm:pt modelId="{A696602E-FFEA-4331-8DD5-F25B5048BF31}" type="pres">
      <dgm:prSet presAssocID="{E02CF92A-CF02-420D-BC6D-C910C7B19F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233345E1-7740-43BE-8B85-95775596FB21}" type="pres">
      <dgm:prSet presAssocID="{E02CF92A-CF02-420D-BC6D-C910C7B19F07}" presName="spaceRect" presStyleCnt="0"/>
      <dgm:spPr/>
    </dgm:pt>
    <dgm:pt modelId="{9C196C4F-35E6-4E0B-BE92-57C8374E486C}" type="pres">
      <dgm:prSet presAssocID="{E02CF92A-CF02-420D-BC6D-C910C7B19F07}" presName="parTx" presStyleLbl="revTx" presStyleIdx="1" presStyleCnt="5">
        <dgm:presLayoutVars>
          <dgm:chMax val="0"/>
          <dgm:chPref val="0"/>
        </dgm:presLayoutVars>
      </dgm:prSet>
      <dgm:spPr/>
    </dgm:pt>
    <dgm:pt modelId="{D51CF170-06B4-4A5E-B045-F310026B11B9}" type="pres">
      <dgm:prSet presAssocID="{54AD2A93-F232-43E5-AB7C-D7BA44421E88}" presName="sibTrans" presStyleCnt="0"/>
      <dgm:spPr/>
    </dgm:pt>
    <dgm:pt modelId="{E2E25A8C-B035-485A-BF5E-CAB56E9D8687}" type="pres">
      <dgm:prSet presAssocID="{444479BB-C876-47D8-ABA6-795A3F1FCBA8}" presName="compNode" presStyleCnt="0"/>
      <dgm:spPr/>
    </dgm:pt>
    <dgm:pt modelId="{DE7F87DF-EC99-4856-B313-134C6D371896}" type="pres">
      <dgm:prSet presAssocID="{444479BB-C876-47D8-ABA6-795A3F1FCBA8}" presName="bgRect" presStyleLbl="bgShp" presStyleIdx="2" presStyleCnt="4"/>
      <dgm:spPr/>
    </dgm:pt>
    <dgm:pt modelId="{4B3B2C85-6090-4708-81C6-8BF0AE069521}" type="pres">
      <dgm:prSet presAssocID="{444479BB-C876-47D8-ABA6-795A3F1FCB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ading"/>
        </a:ext>
      </dgm:extLst>
    </dgm:pt>
    <dgm:pt modelId="{2013A305-6BC8-4643-B48C-9EBB8346368C}" type="pres">
      <dgm:prSet presAssocID="{444479BB-C876-47D8-ABA6-795A3F1FCBA8}" presName="spaceRect" presStyleCnt="0"/>
      <dgm:spPr/>
    </dgm:pt>
    <dgm:pt modelId="{421D1336-2C53-4C3C-8300-6C88A7FC867B}" type="pres">
      <dgm:prSet presAssocID="{444479BB-C876-47D8-ABA6-795A3F1FCBA8}" presName="parTx" presStyleLbl="revTx" presStyleIdx="2" presStyleCnt="5">
        <dgm:presLayoutVars>
          <dgm:chMax val="0"/>
          <dgm:chPref val="0"/>
        </dgm:presLayoutVars>
      </dgm:prSet>
      <dgm:spPr/>
    </dgm:pt>
    <dgm:pt modelId="{81A75BE3-8787-4FFA-9012-82F69E1EDB0C}" type="pres">
      <dgm:prSet presAssocID="{D0D4AB13-A890-4043-AA3C-AFF2E20B9776}" presName="sibTrans" presStyleCnt="0"/>
      <dgm:spPr/>
    </dgm:pt>
    <dgm:pt modelId="{C70D40E7-4C0F-45B8-B0C8-1218CA1C9272}" type="pres">
      <dgm:prSet presAssocID="{B6D6F6DB-0769-4A04-A111-894D290DFEFF}" presName="compNode" presStyleCnt="0"/>
      <dgm:spPr/>
    </dgm:pt>
    <dgm:pt modelId="{6559267C-9B76-42B7-95FF-AF47F4EFB4EF}" type="pres">
      <dgm:prSet presAssocID="{B6D6F6DB-0769-4A04-A111-894D290DFEFF}" presName="bgRect" presStyleLbl="bgShp" presStyleIdx="3" presStyleCnt="4" custScaleY="175529"/>
      <dgm:spPr/>
    </dgm:pt>
    <dgm:pt modelId="{F9EC42E1-BA47-4CE7-AA64-672A4FAFA234}" type="pres">
      <dgm:prSet presAssocID="{B6D6F6DB-0769-4A04-A111-894D290DFE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thly calendar"/>
        </a:ext>
      </dgm:extLst>
    </dgm:pt>
    <dgm:pt modelId="{03AE17C9-E356-4A87-BDB5-014C35FCE2AD}" type="pres">
      <dgm:prSet presAssocID="{B6D6F6DB-0769-4A04-A111-894D290DFEFF}" presName="spaceRect" presStyleCnt="0"/>
      <dgm:spPr/>
    </dgm:pt>
    <dgm:pt modelId="{ADBDB193-6B77-4C05-9E49-92313508FF6D}" type="pres">
      <dgm:prSet presAssocID="{B6D6F6DB-0769-4A04-A111-894D290DFEFF}" presName="parTx" presStyleLbl="revTx" presStyleIdx="3" presStyleCnt="5" custScaleX="116848" custLinFactNeighborX="5980">
        <dgm:presLayoutVars>
          <dgm:chMax val="0"/>
          <dgm:chPref val="0"/>
        </dgm:presLayoutVars>
      </dgm:prSet>
      <dgm:spPr/>
    </dgm:pt>
    <dgm:pt modelId="{5CC3F386-92CB-4BE4-9848-A6019F19A82F}" type="pres">
      <dgm:prSet presAssocID="{B6D6F6DB-0769-4A04-A111-894D290DFEFF}" presName="desTx" presStyleLbl="revTx" presStyleIdx="4" presStyleCnt="5" custScaleX="78750" custScaleY="180128" custLinFactNeighborX="6048">
        <dgm:presLayoutVars/>
      </dgm:prSet>
      <dgm:spPr/>
    </dgm:pt>
  </dgm:ptLst>
  <dgm:cxnLst>
    <dgm:cxn modelId="{FD36961D-0E48-4C0B-934F-AE8FF008675B}" type="presOf" srcId="{E8DC84F6-6E6A-4342-A775-765186B58120}" destId="{5CC3F386-92CB-4BE4-9848-A6019F19A82F}" srcOrd="0" destOrd="0" presId="urn:microsoft.com/office/officeart/2018/2/layout/IconVerticalSolidList"/>
    <dgm:cxn modelId="{AD0FC81F-AF32-464B-BD0F-59680619580F}" type="presOf" srcId="{E02CF92A-CF02-420D-BC6D-C910C7B19F07}" destId="{9C196C4F-35E6-4E0B-BE92-57C8374E486C}" srcOrd="0" destOrd="0" presId="urn:microsoft.com/office/officeart/2018/2/layout/IconVerticalSolidList"/>
    <dgm:cxn modelId="{BA5E0025-AF02-498A-88A3-1ABA39DD7587}" srcId="{32F4EF71-8F85-4E43-A2DF-1B8C613F41E3}" destId="{B6D6F6DB-0769-4A04-A111-894D290DFEFF}" srcOrd="3" destOrd="0" parTransId="{590E0AA6-D687-4ECB-88BA-ACD8A077306D}" sibTransId="{397FFAD5-CF2F-4195-A51E-BEFACBC38CD2}"/>
    <dgm:cxn modelId="{58D53D62-888E-4EAB-AD0E-400D64A3BBBD}" srcId="{32F4EF71-8F85-4E43-A2DF-1B8C613F41E3}" destId="{E02CF92A-CF02-420D-BC6D-C910C7B19F07}" srcOrd="1" destOrd="0" parTransId="{741C49DB-57C6-4381-81F3-337B2F2B10C5}" sibTransId="{54AD2A93-F232-43E5-AB7C-D7BA44421E88}"/>
    <dgm:cxn modelId="{15595F6B-3AF2-4D08-AF8F-D77F72C8DDC2}" srcId="{32F4EF71-8F85-4E43-A2DF-1B8C613F41E3}" destId="{444479BB-C876-47D8-ABA6-795A3F1FCBA8}" srcOrd="2" destOrd="0" parTransId="{D8BB46C1-9E9A-493B-B602-BC887CB5F408}" sibTransId="{D0D4AB13-A890-4043-AA3C-AFF2E20B9776}"/>
    <dgm:cxn modelId="{CEF24C71-B6E2-4D1E-A5EC-72F165AFE515}" srcId="{32F4EF71-8F85-4E43-A2DF-1B8C613F41E3}" destId="{A6E8CAB5-D943-498D-9663-DB73BC2253D6}" srcOrd="0" destOrd="0" parTransId="{93B355B8-D8A5-444B-8E94-BA508D990648}" sibTransId="{376B8D5E-8A8E-456A-8E48-E0E178DDF965}"/>
    <dgm:cxn modelId="{F5A16154-C775-4D14-9D87-AD80C09AE4E4}" type="presOf" srcId="{444479BB-C876-47D8-ABA6-795A3F1FCBA8}" destId="{421D1336-2C53-4C3C-8300-6C88A7FC867B}" srcOrd="0" destOrd="0" presId="urn:microsoft.com/office/officeart/2018/2/layout/IconVerticalSolidList"/>
    <dgm:cxn modelId="{1380B157-86CC-4F4D-9485-DFC542FF74FB}" type="presOf" srcId="{B6D6F6DB-0769-4A04-A111-894D290DFEFF}" destId="{ADBDB193-6B77-4C05-9E49-92313508FF6D}" srcOrd="0" destOrd="0" presId="urn:microsoft.com/office/officeart/2018/2/layout/IconVerticalSolidList"/>
    <dgm:cxn modelId="{A0B35E7A-8444-4DEC-AC80-805745FA8449}" type="presOf" srcId="{A6E8CAB5-D943-498D-9663-DB73BC2253D6}" destId="{EFF73C03-FA47-4807-84C5-E84E2D474453}" srcOrd="0" destOrd="0" presId="urn:microsoft.com/office/officeart/2018/2/layout/IconVerticalSolidList"/>
    <dgm:cxn modelId="{B88749E2-82A8-496F-9449-347C9B0D8B01}" srcId="{B6D6F6DB-0769-4A04-A111-894D290DFEFF}" destId="{E8DC84F6-6E6A-4342-A775-765186B58120}" srcOrd="0" destOrd="0" parTransId="{F41B63B3-C331-44B1-9B3D-97A74D50B888}" sibTransId="{C09F299F-FB6C-4F16-A34A-25A3FC9C75EF}"/>
    <dgm:cxn modelId="{B5B04DF1-266A-4BE9-B6DD-B21E27F766F0}" type="presOf" srcId="{32F4EF71-8F85-4E43-A2DF-1B8C613F41E3}" destId="{505AD66E-5F53-440B-854F-0A8D07DC91F5}" srcOrd="0" destOrd="0" presId="urn:microsoft.com/office/officeart/2018/2/layout/IconVerticalSolidList"/>
    <dgm:cxn modelId="{774FAC58-236C-4AAE-9795-FF12D78369BC}" type="presParOf" srcId="{505AD66E-5F53-440B-854F-0A8D07DC91F5}" destId="{C5E26017-F741-4F80-827F-7BDD25004E87}" srcOrd="0" destOrd="0" presId="urn:microsoft.com/office/officeart/2018/2/layout/IconVerticalSolidList"/>
    <dgm:cxn modelId="{D5E36B50-78FA-48A2-A2C1-4BAE2A3C9D29}" type="presParOf" srcId="{C5E26017-F741-4F80-827F-7BDD25004E87}" destId="{6E4BA7FE-BFAE-418F-920A-FE43BC2996E2}" srcOrd="0" destOrd="0" presId="urn:microsoft.com/office/officeart/2018/2/layout/IconVerticalSolidList"/>
    <dgm:cxn modelId="{E0E4AAB4-6540-4040-BBB0-45D5F8B6780B}" type="presParOf" srcId="{C5E26017-F741-4F80-827F-7BDD25004E87}" destId="{47C203C5-20B9-4F59-AAA9-330CDB71BA32}" srcOrd="1" destOrd="0" presId="urn:microsoft.com/office/officeart/2018/2/layout/IconVerticalSolidList"/>
    <dgm:cxn modelId="{3F42CA3B-C658-40C5-B7FB-834DF1238243}" type="presParOf" srcId="{C5E26017-F741-4F80-827F-7BDD25004E87}" destId="{1FBD66E8-7D75-409A-B3BD-5B94F14D6BCF}" srcOrd="2" destOrd="0" presId="urn:microsoft.com/office/officeart/2018/2/layout/IconVerticalSolidList"/>
    <dgm:cxn modelId="{DE2E9D27-E4CF-48B1-8AB1-051841DB21D9}" type="presParOf" srcId="{C5E26017-F741-4F80-827F-7BDD25004E87}" destId="{EFF73C03-FA47-4807-84C5-E84E2D474453}" srcOrd="3" destOrd="0" presId="urn:microsoft.com/office/officeart/2018/2/layout/IconVerticalSolidList"/>
    <dgm:cxn modelId="{57018B39-86DA-43B7-B59D-286126E225E3}" type="presParOf" srcId="{505AD66E-5F53-440B-854F-0A8D07DC91F5}" destId="{5EB18E16-9248-41BE-81D6-2B67E262E8E6}" srcOrd="1" destOrd="0" presId="urn:microsoft.com/office/officeart/2018/2/layout/IconVerticalSolidList"/>
    <dgm:cxn modelId="{BE0B2785-3582-4103-B1F0-C3C5F0D8E1D0}" type="presParOf" srcId="{505AD66E-5F53-440B-854F-0A8D07DC91F5}" destId="{A762D293-FD1E-449F-97AE-F2A2FC777BC1}" srcOrd="2" destOrd="0" presId="urn:microsoft.com/office/officeart/2018/2/layout/IconVerticalSolidList"/>
    <dgm:cxn modelId="{977CEEA9-5965-41DF-9A9C-D9C4A29C3B59}" type="presParOf" srcId="{A762D293-FD1E-449F-97AE-F2A2FC777BC1}" destId="{3ED009F8-7466-409A-8F38-5263BE071E06}" srcOrd="0" destOrd="0" presId="urn:microsoft.com/office/officeart/2018/2/layout/IconVerticalSolidList"/>
    <dgm:cxn modelId="{422E8680-FD9D-42B0-A931-25AF04679FDA}" type="presParOf" srcId="{A762D293-FD1E-449F-97AE-F2A2FC777BC1}" destId="{A696602E-FFEA-4331-8DD5-F25B5048BF31}" srcOrd="1" destOrd="0" presId="urn:microsoft.com/office/officeart/2018/2/layout/IconVerticalSolidList"/>
    <dgm:cxn modelId="{5E1E1CB6-A3B3-4798-97E0-1916D4648AD0}" type="presParOf" srcId="{A762D293-FD1E-449F-97AE-F2A2FC777BC1}" destId="{233345E1-7740-43BE-8B85-95775596FB21}" srcOrd="2" destOrd="0" presId="urn:microsoft.com/office/officeart/2018/2/layout/IconVerticalSolidList"/>
    <dgm:cxn modelId="{8766C2F8-B619-476C-AE54-BD084C6AE4EB}" type="presParOf" srcId="{A762D293-FD1E-449F-97AE-F2A2FC777BC1}" destId="{9C196C4F-35E6-4E0B-BE92-57C8374E486C}" srcOrd="3" destOrd="0" presId="urn:microsoft.com/office/officeart/2018/2/layout/IconVerticalSolidList"/>
    <dgm:cxn modelId="{1448FE5D-8846-41E3-9AF7-FE52B1E84C56}" type="presParOf" srcId="{505AD66E-5F53-440B-854F-0A8D07DC91F5}" destId="{D51CF170-06B4-4A5E-B045-F310026B11B9}" srcOrd="3" destOrd="0" presId="urn:microsoft.com/office/officeart/2018/2/layout/IconVerticalSolidList"/>
    <dgm:cxn modelId="{9DF82562-84AB-4550-AD56-53C5A3671439}" type="presParOf" srcId="{505AD66E-5F53-440B-854F-0A8D07DC91F5}" destId="{E2E25A8C-B035-485A-BF5E-CAB56E9D8687}" srcOrd="4" destOrd="0" presId="urn:microsoft.com/office/officeart/2018/2/layout/IconVerticalSolidList"/>
    <dgm:cxn modelId="{10542BAF-2A13-4A28-935B-FC6D81B3D8A7}" type="presParOf" srcId="{E2E25A8C-B035-485A-BF5E-CAB56E9D8687}" destId="{DE7F87DF-EC99-4856-B313-134C6D371896}" srcOrd="0" destOrd="0" presId="urn:microsoft.com/office/officeart/2018/2/layout/IconVerticalSolidList"/>
    <dgm:cxn modelId="{910C4FC0-B8F1-41D2-BC65-D45F25E562FB}" type="presParOf" srcId="{E2E25A8C-B035-485A-BF5E-CAB56E9D8687}" destId="{4B3B2C85-6090-4708-81C6-8BF0AE069521}" srcOrd="1" destOrd="0" presId="urn:microsoft.com/office/officeart/2018/2/layout/IconVerticalSolidList"/>
    <dgm:cxn modelId="{E980DDD4-6DC5-46E0-868E-57503398BF58}" type="presParOf" srcId="{E2E25A8C-B035-485A-BF5E-CAB56E9D8687}" destId="{2013A305-6BC8-4643-B48C-9EBB8346368C}" srcOrd="2" destOrd="0" presId="urn:microsoft.com/office/officeart/2018/2/layout/IconVerticalSolidList"/>
    <dgm:cxn modelId="{817CAA3E-6F0E-41C4-A7CB-A94223B630A7}" type="presParOf" srcId="{E2E25A8C-B035-485A-BF5E-CAB56E9D8687}" destId="{421D1336-2C53-4C3C-8300-6C88A7FC867B}" srcOrd="3" destOrd="0" presId="urn:microsoft.com/office/officeart/2018/2/layout/IconVerticalSolidList"/>
    <dgm:cxn modelId="{F325ACE2-2195-4CBC-83A6-5C99D294BA30}" type="presParOf" srcId="{505AD66E-5F53-440B-854F-0A8D07DC91F5}" destId="{81A75BE3-8787-4FFA-9012-82F69E1EDB0C}" srcOrd="5" destOrd="0" presId="urn:microsoft.com/office/officeart/2018/2/layout/IconVerticalSolidList"/>
    <dgm:cxn modelId="{DE6572FD-0A0B-4CC3-84E3-BF004815CC48}" type="presParOf" srcId="{505AD66E-5F53-440B-854F-0A8D07DC91F5}" destId="{C70D40E7-4C0F-45B8-B0C8-1218CA1C9272}" srcOrd="6" destOrd="0" presId="urn:microsoft.com/office/officeart/2018/2/layout/IconVerticalSolidList"/>
    <dgm:cxn modelId="{B87BD7C9-A319-4E64-B0A9-EC046A555B40}" type="presParOf" srcId="{C70D40E7-4C0F-45B8-B0C8-1218CA1C9272}" destId="{6559267C-9B76-42B7-95FF-AF47F4EFB4EF}" srcOrd="0" destOrd="0" presId="urn:microsoft.com/office/officeart/2018/2/layout/IconVerticalSolidList"/>
    <dgm:cxn modelId="{348D36E7-A22F-4D08-9969-78C6C9D9CB3D}" type="presParOf" srcId="{C70D40E7-4C0F-45B8-B0C8-1218CA1C9272}" destId="{F9EC42E1-BA47-4CE7-AA64-672A4FAFA234}" srcOrd="1" destOrd="0" presId="urn:microsoft.com/office/officeart/2018/2/layout/IconVerticalSolidList"/>
    <dgm:cxn modelId="{AE6906B6-4325-4B05-8C89-6D6F0576E407}" type="presParOf" srcId="{C70D40E7-4C0F-45B8-B0C8-1218CA1C9272}" destId="{03AE17C9-E356-4A87-BDB5-014C35FCE2AD}" srcOrd="2" destOrd="0" presId="urn:microsoft.com/office/officeart/2018/2/layout/IconVerticalSolidList"/>
    <dgm:cxn modelId="{372FA7C7-F085-47D9-BB38-6B555F0A30B4}" type="presParOf" srcId="{C70D40E7-4C0F-45B8-B0C8-1218CA1C9272}" destId="{ADBDB193-6B77-4C05-9E49-92313508FF6D}" srcOrd="3" destOrd="0" presId="urn:microsoft.com/office/officeart/2018/2/layout/IconVerticalSolidList"/>
    <dgm:cxn modelId="{7675F1BF-0973-4A87-9DC4-4D583B4F7A91}" type="presParOf" srcId="{C70D40E7-4C0F-45B8-B0C8-1218CA1C9272}" destId="{5CC3F386-92CB-4BE4-9848-A6019F19A82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92D51-1E3A-4C15-81DC-81ECD25D3A2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F64806A-A39A-426D-B838-5A53B618E8E7}">
      <dgm:prSet/>
      <dgm:spPr/>
      <dgm:t>
        <a:bodyPr/>
        <a:lstStyle/>
        <a:p>
          <a:r>
            <a:rPr lang="en-US" dirty="0"/>
            <a:t>We ask that you please plan for the </a:t>
          </a:r>
          <a:r>
            <a:rPr lang="en-US" b="1" dirty="0"/>
            <a:t>top of the first &amp; last day </a:t>
          </a:r>
          <a:r>
            <a:rPr lang="en-US" dirty="0"/>
            <a:t>of the intern’s term to be available for orientation and exit with NYC, this will typically take around 1 hour. After, they will be released to the site supervisor. </a:t>
          </a:r>
        </a:p>
      </dgm:t>
    </dgm:pt>
    <dgm:pt modelId="{E9B33DDD-F9CD-4013-8196-E4B35F9F0366}" type="parTrans" cxnId="{5F6B30E1-5598-4548-AE1E-A29476498A05}">
      <dgm:prSet/>
      <dgm:spPr/>
      <dgm:t>
        <a:bodyPr/>
        <a:lstStyle/>
        <a:p>
          <a:endParaRPr lang="en-US"/>
        </a:p>
      </dgm:t>
    </dgm:pt>
    <dgm:pt modelId="{BCDA75C9-DF81-4981-BF0C-3AA1252A320A}" type="sibTrans" cxnId="{5F6B30E1-5598-4548-AE1E-A29476498A05}">
      <dgm:prSet/>
      <dgm:spPr/>
      <dgm:t>
        <a:bodyPr/>
        <a:lstStyle/>
        <a:p>
          <a:endParaRPr lang="en-US"/>
        </a:p>
      </dgm:t>
    </dgm:pt>
    <dgm:pt modelId="{B9A64CE0-3CE0-4801-B240-096FC775ED83}">
      <dgm:prSet/>
      <dgm:spPr/>
      <dgm:t>
        <a:bodyPr/>
        <a:lstStyle/>
        <a:p>
          <a:r>
            <a:rPr lang="en-US"/>
            <a:t>This will help us ensure we have all the needed paperwork for compliance and that the intern will understand expectations from the beginning.</a:t>
          </a:r>
        </a:p>
      </dgm:t>
    </dgm:pt>
    <dgm:pt modelId="{9F426A61-B590-4175-9397-358D2BFE3FA5}" type="parTrans" cxnId="{80D751B4-03D3-470C-BC0D-38C0C0525998}">
      <dgm:prSet/>
      <dgm:spPr/>
      <dgm:t>
        <a:bodyPr/>
        <a:lstStyle/>
        <a:p>
          <a:endParaRPr lang="en-US"/>
        </a:p>
      </dgm:t>
    </dgm:pt>
    <dgm:pt modelId="{8DD13D19-3E27-45D1-8696-30DABBA71312}" type="sibTrans" cxnId="{80D751B4-03D3-470C-BC0D-38C0C0525998}">
      <dgm:prSet/>
      <dgm:spPr/>
      <dgm:t>
        <a:bodyPr/>
        <a:lstStyle/>
        <a:p>
          <a:endParaRPr lang="en-US"/>
        </a:p>
      </dgm:t>
    </dgm:pt>
    <dgm:pt modelId="{AE1C0F2E-A862-4C02-859E-F0E3B4334417}">
      <dgm:prSet/>
      <dgm:spPr/>
      <dgm:t>
        <a:bodyPr/>
        <a:lstStyle/>
        <a:p>
          <a:r>
            <a:rPr lang="en-US" dirty="0"/>
            <a:t>If this is a problem, please let us know! We can work with you for unique circumstances.</a:t>
          </a:r>
        </a:p>
      </dgm:t>
    </dgm:pt>
    <dgm:pt modelId="{F90B9806-2284-4177-AF57-E5627693534A}" type="parTrans" cxnId="{819D8594-2B22-4C26-9DE1-2B24453B5DD3}">
      <dgm:prSet/>
      <dgm:spPr/>
      <dgm:t>
        <a:bodyPr/>
        <a:lstStyle/>
        <a:p>
          <a:endParaRPr lang="en-US"/>
        </a:p>
      </dgm:t>
    </dgm:pt>
    <dgm:pt modelId="{6DCB8C38-066C-4BD1-AFFA-B1EBD20CE0A4}" type="sibTrans" cxnId="{819D8594-2B22-4C26-9DE1-2B24453B5DD3}">
      <dgm:prSet/>
      <dgm:spPr/>
      <dgm:t>
        <a:bodyPr/>
        <a:lstStyle/>
        <a:p>
          <a:endParaRPr lang="en-US"/>
        </a:p>
      </dgm:t>
    </dgm:pt>
    <dgm:pt modelId="{152D1F87-8258-413E-B25F-2A2E4A31E98A}">
      <dgm:prSet/>
      <dgm:spPr/>
      <dgm:t>
        <a:bodyPr/>
        <a:lstStyle/>
        <a:p>
          <a:r>
            <a:rPr lang="en-US" b="1" dirty="0"/>
            <a:t>** Important note!</a:t>
          </a:r>
          <a:r>
            <a:rPr lang="en-US" dirty="0"/>
            <a:t> Please make sure your intern is set up for success with access to a computer and internet connection to participate in orientation and exit and to input their monthly timesheets and production reports for your approval. </a:t>
          </a:r>
        </a:p>
      </dgm:t>
    </dgm:pt>
    <dgm:pt modelId="{E6FDC581-A25D-4BA6-9EEB-88E8759805CC}" type="parTrans" cxnId="{C780F4EE-EE2C-4EB7-8964-6637DAC9E4A3}">
      <dgm:prSet/>
      <dgm:spPr/>
      <dgm:t>
        <a:bodyPr/>
        <a:lstStyle/>
        <a:p>
          <a:endParaRPr lang="en-US"/>
        </a:p>
      </dgm:t>
    </dgm:pt>
    <dgm:pt modelId="{9EB45196-570A-4856-9708-56A7D087E107}" type="sibTrans" cxnId="{C780F4EE-EE2C-4EB7-8964-6637DAC9E4A3}">
      <dgm:prSet/>
      <dgm:spPr/>
      <dgm:t>
        <a:bodyPr/>
        <a:lstStyle/>
        <a:p>
          <a:endParaRPr lang="en-US"/>
        </a:p>
      </dgm:t>
    </dgm:pt>
    <dgm:pt modelId="{E1A4B354-3B53-46B2-977B-C2617C10C564}">
      <dgm:prSet/>
      <dgm:spPr/>
      <dgm:t>
        <a:bodyPr/>
        <a:lstStyle/>
        <a:p>
          <a:r>
            <a:rPr lang="en-US" dirty="0"/>
            <a:t>I-9 requirements have changed and now require a physical copy of ID documents to be seen on the first day. We appreciate your assistance in helping us stay in compliance.</a:t>
          </a:r>
        </a:p>
      </dgm:t>
    </dgm:pt>
    <dgm:pt modelId="{14E0F67A-E797-4BE4-ACA2-B43DE041E0F4}" type="parTrans" cxnId="{3FB5D28C-6C7B-4A6C-9635-DE79853AC935}">
      <dgm:prSet/>
      <dgm:spPr/>
      <dgm:t>
        <a:bodyPr/>
        <a:lstStyle/>
        <a:p>
          <a:endParaRPr lang="en-US"/>
        </a:p>
      </dgm:t>
    </dgm:pt>
    <dgm:pt modelId="{40AED216-598A-460F-B6C3-1926294EC5A4}" type="sibTrans" cxnId="{3FB5D28C-6C7B-4A6C-9635-DE79853AC935}">
      <dgm:prSet/>
      <dgm:spPr/>
      <dgm:t>
        <a:bodyPr/>
        <a:lstStyle/>
        <a:p>
          <a:endParaRPr lang="en-US"/>
        </a:p>
      </dgm:t>
    </dgm:pt>
    <dgm:pt modelId="{E244B4A1-7613-4AE1-8879-3C962CCF0B54}" type="pres">
      <dgm:prSet presAssocID="{01592D51-1E3A-4C15-81DC-81ECD25D3A22}" presName="vert0" presStyleCnt="0">
        <dgm:presLayoutVars>
          <dgm:dir/>
          <dgm:animOne val="branch"/>
          <dgm:animLvl val="lvl"/>
        </dgm:presLayoutVars>
      </dgm:prSet>
      <dgm:spPr/>
    </dgm:pt>
    <dgm:pt modelId="{C56EB16A-B610-4161-A14F-95B21DF2A8CE}" type="pres">
      <dgm:prSet presAssocID="{4F64806A-A39A-426D-B838-5A53B618E8E7}" presName="thickLine" presStyleLbl="alignNode1" presStyleIdx="0" presStyleCnt="5"/>
      <dgm:spPr/>
    </dgm:pt>
    <dgm:pt modelId="{901ED067-3429-4221-8575-120AC66F3902}" type="pres">
      <dgm:prSet presAssocID="{4F64806A-A39A-426D-B838-5A53B618E8E7}" presName="horz1" presStyleCnt="0"/>
      <dgm:spPr/>
    </dgm:pt>
    <dgm:pt modelId="{1830DFC2-E981-43EF-BA4B-F21E7E71CD92}" type="pres">
      <dgm:prSet presAssocID="{4F64806A-A39A-426D-B838-5A53B618E8E7}" presName="tx1" presStyleLbl="revTx" presStyleIdx="0" presStyleCnt="5"/>
      <dgm:spPr/>
    </dgm:pt>
    <dgm:pt modelId="{C4B342C6-F024-47EE-A8DB-CBC59F4A734F}" type="pres">
      <dgm:prSet presAssocID="{4F64806A-A39A-426D-B838-5A53B618E8E7}" presName="vert1" presStyleCnt="0"/>
      <dgm:spPr/>
    </dgm:pt>
    <dgm:pt modelId="{70A4C4C0-3817-4BA8-A9C4-B57337911B12}" type="pres">
      <dgm:prSet presAssocID="{B9A64CE0-3CE0-4801-B240-096FC775ED83}" presName="thickLine" presStyleLbl="alignNode1" presStyleIdx="1" presStyleCnt="5"/>
      <dgm:spPr/>
    </dgm:pt>
    <dgm:pt modelId="{4C18DAC2-2A14-486F-9E85-B330FF95F242}" type="pres">
      <dgm:prSet presAssocID="{B9A64CE0-3CE0-4801-B240-096FC775ED83}" presName="horz1" presStyleCnt="0"/>
      <dgm:spPr/>
    </dgm:pt>
    <dgm:pt modelId="{5657C896-B144-46BA-B0A4-1FE9B9D6C33C}" type="pres">
      <dgm:prSet presAssocID="{B9A64CE0-3CE0-4801-B240-096FC775ED83}" presName="tx1" presStyleLbl="revTx" presStyleIdx="1" presStyleCnt="5"/>
      <dgm:spPr/>
    </dgm:pt>
    <dgm:pt modelId="{8169C39D-A0AD-46E4-94ED-2BFB76DCFAED}" type="pres">
      <dgm:prSet presAssocID="{B9A64CE0-3CE0-4801-B240-096FC775ED83}" presName="vert1" presStyleCnt="0"/>
      <dgm:spPr/>
    </dgm:pt>
    <dgm:pt modelId="{4398187D-41E1-4EC8-912C-6B3367FA0C0A}" type="pres">
      <dgm:prSet presAssocID="{AE1C0F2E-A862-4C02-859E-F0E3B4334417}" presName="thickLine" presStyleLbl="alignNode1" presStyleIdx="2" presStyleCnt="5"/>
      <dgm:spPr/>
    </dgm:pt>
    <dgm:pt modelId="{7B79F29B-98F0-4119-97C6-5AECC59CBA40}" type="pres">
      <dgm:prSet presAssocID="{AE1C0F2E-A862-4C02-859E-F0E3B4334417}" presName="horz1" presStyleCnt="0"/>
      <dgm:spPr/>
    </dgm:pt>
    <dgm:pt modelId="{6E1129CB-597C-4519-B59A-B9505970C9C2}" type="pres">
      <dgm:prSet presAssocID="{AE1C0F2E-A862-4C02-859E-F0E3B4334417}" presName="tx1" presStyleLbl="revTx" presStyleIdx="2" presStyleCnt="5"/>
      <dgm:spPr/>
    </dgm:pt>
    <dgm:pt modelId="{5D269706-61E9-4E5F-AD2F-A869BDE32AB4}" type="pres">
      <dgm:prSet presAssocID="{AE1C0F2E-A862-4C02-859E-F0E3B4334417}" presName="vert1" presStyleCnt="0"/>
      <dgm:spPr/>
    </dgm:pt>
    <dgm:pt modelId="{3B6894EF-D760-476A-8291-793ECEDA4C77}" type="pres">
      <dgm:prSet presAssocID="{E1A4B354-3B53-46B2-977B-C2617C10C564}" presName="thickLine" presStyleLbl="alignNode1" presStyleIdx="3" presStyleCnt="5"/>
      <dgm:spPr/>
    </dgm:pt>
    <dgm:pt modelId="{E0E762E7-F1D7-4B95-8E79-5347FA68A414}" type="pres">
      <dgm:prSet presAssocID="{E1A4B354-3B53-46B2-977B-C2617C10C564}" presName="horz1" presStyleCnt="0"/>
      <dgm:spPr/>
    </dgm:pt>
    <dgm:pt modelId="{7EAE3856-5E96-401C-8986-CE752C2BE569}" type="pres">
      <dgm:prSet presAssocID="{E1A4B354-3B53-46B2-977B-C2617C10C564}" presName="tx1" presStyleLbl="revTx" presStyleIdx="3" presStyleCnt="5"/>
      <dgm:spPr/>
    </dgm:pt>
    <dgm:pt modelId="{16C96899-C76A-4875-8ABC-52DC580266D7}" type="pres">
      <dgm:prSet presAssocID="{E1A4B354-3B53-46B2-977B-C2617C10C564}" presName="vert1" presStyleCnt="0"/>
      <dgm:spPr/>
    </dgm:pt>
    <dgm:pt modelId="{61D76BE9-5FBB-4F51-92A1-0647F2A67976}" type="pres">
      <dgm:prSet presAssocID="{152D1F87-8258-413E-B25F-2A2E4A31E98A}" presName="thickLine" presStyleLbl="alignNode1" presStyleIdx="4" presStyleCnt="5"/>
      <dgm:spPr/>
    </dgm:pt>
    <dgm:pt modelId="{076F4582-8220-4DE1-884B-8A6A0046A09B}" type="pres">
      <dgm:prSet presAssocID="{152D1F87-8258-413E-B25F-2A2E4A31E98A}" presName="horz1" presStyleCnt="0"/>
      <dgm:spPr/>
    </dgm:pt>
    <dgm:pt modelId="{534C1F85-B961-4373-8E3B-1FB864AC8595}" type="pres">
      <dgm:prSet presAssocID="{152D1F87-8258-413E-B25F-2A2E4A31E98A}" presName="tx1" presStyleLbl="revTx" presStyleIdx="4" presStyleCnt="5" custScaleY="99545"/>
      <dgm:spPr/>
    </dgm:pt>
    <dgm:pt modelId="{CB1CF14E-1B52-4AC7-B3E9-07FADCB44329}" type="pres">
      <dgm:prSet presAssocID="{152D1F87-8258-413E-B25F-2A2E4A31E98A}" presName="vert1" presStyleCnt="0"/>
      <dgm:spPr/>
    </dgm:pt>
  </dgm:ptLst>
  <dgm:cxnLst>
    <dgm:cxn modelId="{83F2400C-C783-4822-A4E2-7FBEEA3ECF06}" type="presOf" srcId="{E1A4B354-3B53-46B2-977B-C2617C10C564}" destId="{7EAE3856-5E96-401C-8986-CE752C2BE569}" srcOrd="0" destOrd="0" presId="urn:microsoft.com/office/officeart/2008/layout/LinedList"/>
    <dgm:cxn modelId="{C808EA14-2F2A-4A1D-B2B5-928F2AE104FE}" type="presOf" srcId="{152D1F87-8258-413E-B25F-2A2E4A31E98A}" destId="{534C1F85-B961-4373-8E3B-1FB864AC8595}" srcOrd="0" destOrd="0" presId="urn:microsoft.com/office/officeart/2008/layout/LinedList"/>
    <dgm:cxn modelId="{04383C83-7F3C-43BC-BBA6-850687DAEE6F}" type="presOf" srcId="{01592D51-1E3A-4C15-81DC-81ECD25D3A22}" destId="{E244B4A1-7613-4AE1-8879-3C962CCF0B54}" srcOrd="0" destOrd="0" presId="urn:microsoft.com/office/officeart/2008/layout/LinedList"/>
    <dgm:cxn modelId="{3FB5D28C-6C7B-4A6C-9635-DE79853AC935}" srcId="{01592D51-1E3A-4C15-81DC-81ECD25D3A22}" destId="{E1A4B354-3B53-46B2-977B-C2617C10C564}" srcOrd="3" destOrd="0" parTransId="{14E0F67A-E797-4BE4-ACA2-B43DE041E0F4}" sibTransId="{40AED216-598A-460F-B6C3-1926294EC5A4}"/>
    <dgm:cxn modelId="{4B899B8E-0823-453C-92BB-85F7242D426F}" type="presOf" srcId="{AE1C0F2E-A862-4C02-859E-F0E3B4334417}" destId="{6E1129CB-597C-4519-B59A-B9505970C9C2}" srcOrd="0" destOrd="0" presId="urn:microsoft.com/office/officeart/2008/layout/LinedList"/>
    <dgm:cxn modelId="{819D8594-2B22-4C26-9DE1-2B24453B5DD3}" srcId="{01592D51-1E3A-4C15-81DC-81ECD25D3A22}" destId="{AE1C0F2E-A862-4C02-859E-F0E3B4334417}" srcOrd="2" destOrd="0" parTransId="{F90B9806-2284-4177-AF57-E5627693534A}" sibTransId="{6DCB8C38-066C-4BD1-AFFA-B1EBD20CE0A4}"/>
    <dgm:cxn modelId="{80D751B4-03D3-470C-BC0D-38C0C0525998}" srcId="{01592D51-1E3A-4C15-81DC-81ECD25D3A22}" destId="{B9A64CE0-3CE0-4801-B240-096FC775ED83}" srcOrd="1" destOrd="0" parTransId="{9F426A61-B590-4175-9397-358D2BFE3FA5}" sibTransId="{8DD13D19-3E27-45D1-8696-30DABBA71312}"/>
    <dgm:cxn modelId="{A94E41BF-53C3-4FB2-AF81-BBDFB1654005}" type="presOf" srcId="{4F64806A-A39A-426D-B838-5A53B618E8E7}" destId="{1830DFC2-E981-43EF-BA4B-F21E7E71CD92}" srcOrd="0" destOrd="0" presId="urn:microsoft.com/office/officeart/2008/layout/LinedList"/>
    <dgm:cxn modelId="{8E055BCA-DF22-4C93-B8D0-C363E8C3A2F9}" type="presOf" srcId="{B9A64CE0-3CE0-4801-B240-096FC775ED83}" destId="{5657C896-B144-46BA-B0A4-1FE9B9D6C33C}" srcOrd="0" destOrd="0" presId="urn:microsoft.com/office/officeart/2008/layout/LinedList"/>
    <dgm:cxn modelId="{5F6B30E1-5598-4548-AE1E-A29476498A05}" srcId="{01592D51-1E3A-4C15-81DC-81ECD25D3A22}" destId="{4F64806A-A39A-426D-B838-5A53B618E8E7}" srcOrd="0" destOrd="0" parTransId="{E9B33DDD-F9CD-4013-8196-E4B35F9F0366}" sibTransId="{BCDA75C9-DF81-4981-BF0C-3AA1252A320A}"/>
    <dgm:cxn modelId="{C780F4EE-EE2C-4EB7-8964-6637DAC9E4A3}" srcId="{01592D51-1E3A-4C15-81DC-81ECD25D3A22}" destId="{152D1F87-8258-413E-B25F-2A2E4A31E98A}" srcOrd="4" destOrd="0" parTransId="{E6FDC581-A25D-4BA6-9EEB-88E8759805CC}" sibTransId="{9EB45196-570A-4856-9708-56A7D087E107}"/>
    <dgm:cxn modelId="{96496CC4-A235-40A4-BAF3-562C8ED31921}" type="presParOf" srcId="{E244B4A1-7613-4AE1-8879-3C962CCF0B54}" destId="{C56EB16A-B610-4161-A14F-95B21DF2A8CE}" srcOrd="0" destOrd="0" presId="urn:microsoft.com/office/officeart/2008/layout/LinedList"/>
    <dgm:cxn modelId="{5CB7D7D1-3112-4897-81F0-BA5D72CD374A}" type="presParOf" srcId="{E244B4A1-7613-4AE1-8879-3C962CCF0B54}" destId="{901ED067-3429-4221-8575-120AC66F3902}" srcOrd="1" destOrd="0" presId="urn:microsoft.com/office/officeart/2008/layout/LinedList"/>
    <dgm:cxn modelId="{806F6A8D-2091-4584-BAA6-1AD62F59D784}" type="presParOf" srcId="{901ED067-3429-4221-8575-120AC66F3902}" destId="{1830DFC2-E981-43EF-BA4B-F21E7E71CD92}" srcOrd="0" destOrd="0" presId="urn:microsoft.com/office/officeart/2008/layout/LinedList"/>
    <dgm:cxn modelId="{9D6D8186-9981-4215-A921-3A7EA5F98C50}" type="presParOf" srcId="{901ED067-3429-4221-8575-120AC66F3902}" destId="{C4B342C6-F024-47EE-A8DB-CBC59F4A734F}" srcOrd="1" destOrd="0" presId="urn:microsoft.com/office/officeart/2008/layout/LinedList"/>
    <dgm:cxn modelId="{05D543C9-3441-458F-A56A-2BB55ACA346C}" type="presParOf" srcId="{E244B4A1-7613-4AE1-8879-3C962CCF0B54}" destId="{70A4C4C0-3817-4BA8-A9C4-B57337911B12}" srcOrd="2" destOrd="0" presId="urn:microsoft.com/office/officeart/2008/layout/LinedList"/>
    <dgm:cxn modelId="{3BC4F3F0-94E0-403E-9D4A-DE76E2515F1D}" type="presParOf" srcId="{E244B4A1-7613-4AE1-8879-3C962CCF0B54}" destId="{4C18DAC2-2A14-486F-9E85-B330FF95F242}" srcOrd="3" destOrd="0" presId="urn:microsoft.com/office/officeart/2008/layout/LinedList"/>
    <dgm:cxn modelId="{FA2B6B47-B684-4595-AEFE-F9F6204802F4}" type="presParOf" srcId="{4C18DAC2-2A14-486F-9E85-B330FF95F242}" destId="{5657C896-B144-46BA-B0A4-1FE9B9D6C33C}" srcOrd="0" destOrd="0" presId="urn:microsoft.com/office/officeart/2008/layout/LinedList"/>
    <dgm:cxn modelId="{341EC483-1B89-4865-A517-0040DF33CA4D}" type="presParOf" srcId="{4C18DAC2-2A14-486F-9E85-B330FF95F242}" destId="{8169C39D-A0AD-46E4-94ED-2BFB76DCFAED}" srcOrd="1" destOrd="0" presId="urn:microsoft.com/office/officeart/2008/layout/LinedList"/>
    <dgm:cxn modelId="{A14B76F8-AAA5-4C06-9942-499A1F76201C}" type="presParOf" srcId="{E244B4A1-7613-4AE1-8879-3C962CCF0B54}" destId="{4398187D-41E1-4EC8-912C-6B3367FA0C0A}" srcOrd="4" destOrd="0" presId="urn:microsoft.com/office/officeart/2008/layout/LinedList"/>
    <dgm:cxn modelId="{B1A45464-E33F-458A-B060-90C312B3EF9E}" type="presParOf" srcId="{E244B4A1-7613-4AE1-8879-3C962CCF0B54}" destId="{7B79F29B-98F0-4119-97C6-5AECC59CBA40}" srcOrd="5" destOrd="0" presId="urn:microsoft.com/office/officeart/2008/layout/LinedList"/>
    <dgm:cxn modelId="{08EB69C7-E5FC-4213-9705-DD182A11CCDE}" type="presParOf" srcId="{7B79F29B-98F0-4119-97C6-5AECC59CBA40}" destId="{6E1129CB-597C-4519-B59A-B9505970C9C2}" srcOrd="0" destOrd="0" presId="urn:microsoft.com/office/officeart/2008/layout/LinedList"/>
    <dgm:cxn modelId="{FB96697E-088D-4EFC-9433-9CF7EF2BFE91}" type="presParOf" srcId="{7B79F29B-98F0-4119-97C6-5AECC59CBA40}" destId="{5D269706-61E9-4E5F-AD2F-A869BDE32AB4}" srcOrd="1" destOrd="0" presId="urn:microsoft.com/office/officeart/2008/layout/LinedList"/>
    <dgm:cxn modelId="{B46509FC-D3B1-43A7-B4AE-F31E42C90803}" type="presParOf" srcId="{E244B4A1-7613-4AE1-8879-3C962CCF0B54}" destId="{3B6894EF-D760-476A-8291-793ECEDA4C77}" srcOrd="6" destOrd="0" presId="urn:microsoft.com/office/officeart/2008/layout/LinedList"/>
    <dgm:cxn modelId="{E1AF54B6-C073-4D8A-A09F-278DFB5C003B}" type="presParOf" srcId="{E244B4A1-7613-4AE1-8879-3C962CCF0B54}" destId="{E0E762E7-F1D7-4B95-8E79-5347FA68A414}" srcOrd="7" destOrd="0" presId="urn:microsoft.com/office/officeart/2008/layout/LinedList"/>
    <dgm:cxn modelId="{7B9B6904-1028-447F-B5A4-260522D6BE55}" type="presParOf" srcId="{E0E762E7-F1D7-4B95-8E79-5347FA68A414}" destId="{7EAE3856-5E96-401C-8986-CE752C2BE569}" srcOrd="0" destOrd="0" presId="urn:microsoft.com/office/officeart/2008/layout/LinedList"/>
    <dgm:cxn modelId="{A82520C6-1045-4022-93D2-368AC810C41E}" type="presParOf" srcId="{E0E762E7-F1D7-4B95-8E79-5347FA68A414}" destId="{16C96899-C76A-4875-8ABC-52DC580266D7}" srcOrd="1" destOrd="0" presId="urn:microsoft.com/office/officeart/2008/layout/LinedList"/>
    <dgm:cxn modelId="{E951AD7A-5604-4317-976B-3E4F73CEF78D}" type="presParOf" srcId="{E244B4A1-7613-4AE1-8879-3C962CCF0B54}" destId="{61D76BE9-5FBB-4F51-92A1-0647F2A67976}" srcOrd="8" destOrd="0" presId="urn:microsoft.com/office/officeart/2008/layout/LinedList"/>
    <dgm:cxn modelId="{BA4BE313-DAC3-4BB3-A81D-DDACCC4B1299}" type="presParOf" srcId="{E244B4A1-7613-4AE1-8879-3C962CCF0B54}" destId="{076F4582-8220-4DE1-884B-8A6A0046A09B}" srcOrd="9" destOrd="0" presId="urn:microsoft.com/office/officeart/2008/layout/LinedList"/>
    <dgm:cxn modelId="{C9982D75-8B31-4346-A183-96ED9C974A98}" type="presParOf" srcId="{076F4582-8220-4DE1-884B-8A6A0046A09B}" destId="{534C1F85-B961-4373-8E3B-1FB864AC8595}" srcOrd="0" destOrd="0" presId="urn:microsoft.com/office/officeart/2008/layout/LinedList"/>
    <dgm:cxn modelId="{10148052-C690-49E2-8615-98FB322433DB}" type="presParOf" srcId="{076F4582-8220-4DE1-884B-8A6A0046A09B}" destId="{CB1CF14E-1B52-4AC7-B3E9-07FADCB443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6C7E86-E1F4-416E-A1CB-52C1043D5C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164D80-5331-4AA4-B488-88B398492EE1}">
      <dgm:prSet/>
      <dgm:spPr/>
      <dgm:t>
        <a:bodyPr/>
        <a:lstStyle/>
        <a:p>
          <a:pPr>
            <a:lnSpc>
              <a:spcPct val="100000"/>
            </a:lnSpc>
          </a:pPr>
          <a:r>
            <a:rPr lang="en-US" dirty="0"/>
            <a:t>Timesheets and Production logs need to be signed submitted and approved by the 20</a:t>
          </a:r>
          <a:r>
            <a:rPr lang="en-US" baseline="30000" dirty="0"/>
            <a:t>th</a:t>
          </a:r>
          <a:r>
            <a:rPr lang="en-US" dirty="0"/>
            <a:t> of the month (especially for AmeriCorps!</a:t>
          </a:r>
        </a:p>
      </dgm:t>
    </dgm:pt>
    <dgm:pt modelId="{CFCBD9F0-CEFF-4C2D-BD73-13A552696FF7}" type="parTrans" cxnId="{61F334B7-227F-4691-84C5-4DE946A42D41}">
      <dgm:prSet/>
      <dgm:spPr/>
      <dgm:t>
        <a:bodyPr/>
        <a:lstStyle/>
        <a:p>
          <a:endParaRPr lang="en-US"/>
        </a:p>
      </dgm:t>
    </dgm:pt>
    <dgm:pt modelId="{5A63CEBC-26BA-4CEB-9F2C-2BC70F55B801}" type="sibTrans" cxnId="{61F334B7-227F-4691-84C5-4DE946A42D41}">
      <dgm:prSet/>
      <dgm:spPr/>
      <dgm:t>
        <a:bodyPr/>
        <a:lstStyle/>
        <a:p>
          <a:endParaRPr lang="en-US"/>
        </a:p>
      </dgm:t>
    </dgm:pt>
    <dgm:pt modelId="{C665571B-5C0C-4A82-861A-78760FC03F6E}">
      <dgm:prSet/>
      <dgm:spPr/>
      <dgm:t>
        <a:bodyPr/>
        <a:lstStyle/>
        <a:p>
          <a:pPr>
            <a:lnSpc>
              <a:spcPct val="100000"/>
            </a:lnSpc>
          </a:pPr>
          <a:r>
            <a:rPr lang="en-US" b="1" dirty="0"/>
            <a:t>Time approved by a supervisor is what will be paid, so please be vigilant about time approval and accuracy of hours worked.</a:t>
          </a:r>
          <a:endParaRPr lang="en-US" dirty="0"/>
        </a:p>
      </dgm:t>
    </dgm:pt>
    <dgm:pt modelId="{502FA902-5BDD-4985-9A00-79B0FC2F7E7F}" type="parTrans" cxnId="{3A251FA1-5E7A-452D-82C8-78B47FF21808}">
      <dgm:prSet/>
      <dgm:spPr/>
      <dgm:t>
        <a:bodyPr/>
        <a:lstStyle/>
        <a:p>
          <a:endParaRPr lang="en-US"/>
        </a:p>
      </dgm:t>
    </dgm:pt>
    <dgm:pt modelId="{1E8C1DB0-8276-4D93-8312-07442DAF190C}" type="sibTrans" cxnId="{3A251FA1-5E7A-452D-82C8-78B47FF21808}">
      <dgm:prSet/>
      <dgm:spPr/>
      <dgm:t>
        <a:bodyPr/>
        <a:lstStyle/>
        <a:p>
          <a:endParaRPr lang="en-US"/>
        </a:p>
      </dgm:t>
    </dgm:pt>
    <dgm:pt modelId="{DBA18AD8-B6AC-4A1A-A99F-5C519B34D48B}" type="pres">
      <dgm:prSet presAssocID="{146C7E86-E1F4-416E-A1CB-52C1043D5C94}" presName="root" presStyleCnt="0">
        <dgm:presLayoutVars>
          <dgm:dir/>
          <dgm:resizeHandles val="exact"/>
        </dgm:presLayoutVars>
      </dgm:prSet>
      <dgm:spPr/>
    </dgm:pt>
    <dgm:pt modelId="{D3343582-D162-4FAA-BEC5-3759BA9E3B7C}" type="pres">
      <dgm:prSet presAssocID="{69164D80-5331-4AA4-B488-88B398492EE1}" presName="compNode" presStyleCnt="0"/>
      <dgm:spPr/>
    </dgm:pt>
    <dgm:pt modelId="{C4329AE6-2537-432C-9BB8-14781821DC73}" type="pres">
      <dgm:prSet presAssocID="{69164D80-5331-4AA4-B488-88B398492EE1}" presName="bgRect" presStyleLbl="bgShp" presStyleIdx="0" presStyleCnt="2"/>
      <dgm:spPr/>
    </dgm:pt>
    <dgm:pt modelId="{DB7A1912-4057-4606-88EF-A3684AE63C56}" type="pres">
      <dgm:prSet presAssocID="{69164D80-5331-4AA4-B488-88B398492E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46187EA0-AC62-418D-A6E8-FB2F154D0198}" type="pres">
      <dgm:prSet presAssocID="{69164D80-5331-4AA4-B488-88B398492EE1}" presName="spaceRect" presStyleCnt="0"/>
      <dgm:spPr/>
    </dgm:pt>
    <dgm:pt modelId="{3A655228-9471-451F-BB5B-A4F1427C8166}" type="pres">
      <dgm:prSet presAssocID="{69164D80-5331-4AA4-B488-88B398492EE1}" presName="parTx" presStyleLbl="revTx" presStyleIdx="0" presStyleCnt="2">
        <dgm:presLayoutVars>
          <dgm:chMax val="0"/>
          <dgm:chPref val="0"/>
        </dgm:presLayoutVars>
      </dgm:prSet>
      <dgm:spPr/>
    </dgm:pt>
    <dgm:pt modelId="{F520F33B-C703-46F1-8A39-CF49E42ACC9B}" type="pres">
      <dgm:prSet presAssocID="{5A63CEBC-26BA-4CEB-9F2C-2BC70F55B801}" presName="sibTrans" presStyleCnt="0"/>
      <dgm:spPr/>
    </dgm:pt>
    <dgm:pt modelId="{0E9F5935-FD55-4376-8CC2-086C0E225D26}" type="pres">
      <dgm:prSet presAssocID="{C665571B-5C0C-4A82-861A-78760FC03F6E}" presName="compNode" presStyleCnt="0"/>
      <dgm:spPr/>
    </dgm:pt>
    <dgm:pt modelId="{12276908-CF14-479A-BF4C-5F4686DB1A01}" type="pres">
      <dgm:prSet presAssocID="{C665571B-5C0C-4A82-861A-78760FC03F6E}" presName="bgRect" presStyleLbl="bgShp" presStyleIdx="1" presStyleCnt="2"/>
      <dgm:spPr/>
    </dgm:pt>
    <dgm:pt modelId="{55FF825E-2EB9-410F-9C57-1288D20C35D3}" type="pres">
      <dgm:prSet presAssocID="{C665571B-5C0C-4A82-861A-78760FC03F6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10F19A8D-7DE4-40CF-8697-1044BF5EA9BE}" type="pres">
      <dgm:prSet presAssocID="{C665571B-5C0C-4A82-861A-78760FC03F6E}" presName="spaceRect" presStyleCnt="0"/>
      <dgm:spPr/>
    </dgm:pt>
    <dgm:pt modelId="{B4A74E25-C136-4FBB-B179-437128AFED11}" type="pres">
      <dgm:prSet presAssocID="{C665571B-5C0C-4A82-861A-78760FC03F6E}" presName="parTx" presStyleLbl="revTx" presStyleIdx="1" presStyleCnt="2">
        <dgm:presLayoutVars>
          <dgm:chMax val="0"/>
          <dgm:chPref val="0"/>
        </dgm:presLayoutVars>
      </dgm:prSet>
      <dgm:spPr/>
    </dgm:pt>
  </dgm:ptLst>
  <dgm:cxnLst>
    <dgm:cxn modelId="{29E53B0E-69D0-48BC-AA0F-8B83E4AC198A}" type="presOf" srcId="{C665571B-5C0C-4A82-861A-78760FC03F6E}" destId="{B4A74E25-C136-4FBB-B179-437128AFED11}" srcOrd="0" destOrd="0" presId="urn:microsoft.com/office/officeart/2018/2/layout/IconVerticalSolidList"/>
    <dgm:cxn modelId="{15776466-8BCC-4B8C-9729-AAA28CE40B85}" type="presOf" srcId="{146C7E86-E1F4-416E-A1CB-52C1043D5C94}" destId="{DBA18AD8-B6AC-4A1A-A99F-5C519B34D48B}" srcOrd="0" destOrd="0" presId="urn:microsoft.com/office/officeart/2018/2/layout/IconVerticalSolidList"/>
    <dgm:cxn modelId="{3A251FA1-5E7A-452D-82C8-78B47FF21808}" srcId="{146C7E86-E1F4-416E-A1CB-52C1043D5C94}" destId="{C665571B-5C0C-4A82-861A-78760FC03F6E}" srcOrd="1" destOrd="0" parTransId="{502FA902-5BDD-4985-9A00-79B0FC2F7E7F}" sibTransId="{1E8C1DB0-8276-4D93-8312-07442DAF190C}"/>
    <dgm:cxn modelId="{535231A6-409B-4AB4-A39C-AF92B9033D47}" type="presOf" srcId="{69164D80-5331-4AA4-B488-88B398492EE1}" destId="{3A655228-9471-451F-BB5B-A4F1427C8166}" srcOrd="0" destOrd="0" presId="urn:microsoft.com/office/officeart/2018/2/layout/IconVerticalSolidList"/>
    <dgm:cxn modelId="{61F334B7-227F-4691-84C5-4DE946A42D41}" srcId="{146C7E86-E1F4-416E-A1CB-52C1043D5C94}" destId="{69164D80-5331-4AA4-B488-88B398492EE1}" srcOrd="0" destOrd="0" parTransId="{CFCBD9F0-CEFF-4C2D-BD73-13A552696FF7}" sibTransId="{5A63CEBC-26BA-4CEB-9F2C-2BC70F55B801}"/>
    <dgm:cxn modelId="{166C4793-FA6C-44B3-B63A-023246948817}" type="presParOf" srcId="{DBA18AD8-B6AC-4A1A-A99F-5C519B34D48B}" destId="{D3343582-D162-4FAA-BEC5-3759BA9E3B7C}" srcOrd="0" destOrd="0" presId="urn:microsoft.com/office/officeart/2018/2/layout/IconVerticalSolidList"/>
    <dgm:cxn modelId="{F8B5A86A-C301-4551-82DD-AC9BD87D991F}" type="presParOf" srcId="{D3343582-D162-4FAA-BEC5-3759BA9E3B7C}" destId="{C4329AE6-2537-432C-9BB8-14781821DC73}" srcOrd="0" destOrd="0" presId="urn:microsoft.com/office/officeart/2018/2/layout/IconVerticalSolidList"/>
    <dgm:cxn modelId="{E8607C56-490D-4B13-A96E-0929A893ECE8}" type="presParOf" srcId="{D3343582-D162-4FAA-BEC5-3759BA9E3B7C}" destId="{DB7A1912-4057-4606-88EF-A3684AE63C56}" srcOrd="1" destOrd="0" presId="urn:microsoft.com/office/officeart/2018/2/layout/IconVerticalSolidList"/>
    <dgm:cxn modelId="{DE7DC725-02DA-4CB7-A4D8-83E29F2D9A70}" type="presParOf" srcId="{D3343582-D162-4FAA-BEC5-3759BA9E3B7C}" destId="{46187EA0-AC62-418D-A6E8-FB2F154D0198}" srcOrd="2" destOrd="0" presId="urn:microsoft.com/office/officeart/2018/2/layout/IconVerticalSolidList"/>
    <dgm:cxn modelId="{7F43ECEE-D3E2-4BAF-B9D5-72D4E5C206D9}" type="presParOf" srcId="{D3343582-D162-4FAA-BEC5-3759BA9E3B7C}" destId="{3A655228-9471-451F-BB5B-A4F1427C8166}" srcOrd="3" destOrd="0" presId="urn:microsoft.com/office/officeart/2018/2/layout/IconVerticalSolidList"/>
    <dgm:cxn modelId="{73A26C60-6F8F-4F69-BE54-23CDD9E174D1}" type="presParOf" srcId="{DBA18AD8-B6AC-4A1A-A99F-5C519B34D48B}" destId="{F520F33B-C703-46F1-8A39-CF49E42ACC9B}" srcOrd="1" destOrd="0" presId="urn:microsoft.com/office/officeart/2018/2/layout/IconVerticalSolidList"/>
    <dgm:cxn modelId="{34FB53A1-DE03-491C-8ED7-1B373AB22441}" type="presParOf" srcId="{DBA18AD8-B6AC-4A1A-A99F-5C519B34D48B}" destId="{0E9F5935-FD55-4376-8CC2-086C0E225D26}" srcOrd="2" destOrd="0" presId="urn:microsoft.com/office/officeart/2018/2/layout/IconVerticalSolidList"/>
    <dgm:cxn modelId="{CF7548E7-774B-4553-887C-418A7D7EAF59}" type="presParOf" srcId="{0E9F5935-FD55-4376-8CC2-086C0E225D26}" destId="{12276908-CF14-479A-BF4C-5F4686DB1A01}" srcOrd="0" destOrd="0" presId="urn:microsoft.com/office/officeart/2018/2/layout/IconVerticalSolidList"/>
    <dgm:cxn modelId="{25269D91-FDF3-49E3-B115-D1289EF31E77}" type="presParOf" srcId="{0E9F5935-FD55-4376-8CC2-086C0E225D26}" destId="{55FF825E-2EB9-410F-9C57-1288D20C35D3}" srcOrd="1" destOrd="0" presId="urn:microsoft.com/office/officeart/2018/2/layout/IconVerticalSolidList"/>
    <dgm:cxn modelId="{3A5A2064-A4DD-41BD-AA3A-A3958147E7C0}" type="presParOf" srcId="{0E9F5935-FD55-4376-8CC2-086C0E225D26}" destId="{10F19A8D-7DE4-40CF-8697-1044BF5EA9BE}" srcOrd="2" destOrd="0" presId="urn:microsoft.com/office/officeart/2018/2/layout/IconVerticalSolidList"/>
    <dgm:cxn modelId="{363DE6CA-4F42-4C7A-8C31-9BD752A111FB}" type="presParOf" srcId="{0E9F5935-FD55-4376-8CC2-086C0E225D26}" destId="{B4A74E25-C136-4FBB-B179-437128AFED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C30084-E377-4C85-B204-943B467A45A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F86729A-FB40-4FF1-AFF6-A12B6FDBEE3A}">
      <dgm:prSet/>
      <dgm:spPr/>
      <dgm:t>
        <a:bodyPr/>
        <a:lstStyle/>
        <a:p>
          <a:r>
            <a:rPr lang="en-US"/>
            <a:t>Must be pre-approved by supervisor via email</a:t>
          </a:r>
        </a:p>
      </dgm:t>
    </dgm:pt>
    <dgm:pt modelId="{BC6C415D-47F3-4AF5-A247-7303AEB041BF}" type="parTrans" cxnId="{BBF9DD10-4AC8-4CF2-86A6-F54737295FD4}">
      <dgm:prSet/>
      <dgm:spPr/>
      <dgm:t>
        <a:bodyPr/>
        <a:lstStyle/>
        <a:p>
          <a:endParaRPr lang="en-US"/>
        </a:p>
      </dgm:t>
    </dgm:pt>
    <dgm:pt modelId="{909E6F3F-38EE-4369-862E-F9940DFF3ECC}" type="sibTrans" cxnId="{BBF9DD10-4AC8-4CF2-86A6-F54737295FD4}">
      <dgm:prSet/>
      <dgm:spPr/>
      <dgm:t>
        <a:bodyPr/>
        <a:lstStyle/>
        <a:p>
          <a:endParaRPr lang="en-US"/>
        </a:p>
      </dgm:t>
    </dgm:pt>
    <dgm:pt modelId="{64711FA2-405A-444B-A9D5-0965E1F3D417}">
      <dgm:prSet/>
      <dgm:spPr/>
      <dgm:t>
        <a:bodyPr/>
        <a:lstStyle/>
        <a:p>
          <a:r>
            <a:rPr lang="en-US" dirty="0"/>
            <a:t>Submit receipts to </a:t>
          </a:r>
          <a:r>
            <a:rPr lang="en-US" dirty="0" err="1"/>
            <a:t>AirTable</a:t>
          </a:r>
          <a:r>
            <a:rPr lang="en-US" dirty="0"/>
            <a:t> link or email directly to coordinator</a:t>
          </a:r>
        </a:p>
      </dgm:t>
    </dgm:pt>
    <dgm:pt modelId="{180D0819-374C-4F50-A80B-6176FD6D85B1}" type="parTrans" cxnId="{2F9A87A8-31A3-42B6-A609-97B3EEF14429}">
      <dgm:prSet/>
      <dgm:spPr/>
      <dgm:t>
        <a:bodyPr/>
        <a:lstStyle/>
        <a:p>
          <a:endParaRPr lang="en-US"/>
        </a:p>
      </dgm:t>
    </dgm:pt>
    <dgm:pt modelId="{83E0352F-796A-4FB4-9C11-9E87D19DEF25}" type="sibTrans" cxnId="{2F9A87A8-31A3-42B6-A609-97B3EEF14429}">
      <dgm:prSet/>
      <dgm:spPr/>
      <dgm:t>
        <a:bodyPr/>
        <a:lstStyle/>
        <a:p>
          <a:endParaRPr lang="en-US"/>
        </a:p>
      </dgm:t>
    </dgm:pt>
    <dgm:pt modelId="{F9056060-881E-42E4-8646-662EAAF22682}">
      <dgm:prSet/>
      <dgm:spPr/>
      <dgm:t>
        <a:bodyPr/>
        <a:lstStyle/>
        <a:p>
          <a:r>
            <a:rPr lang="en-US" dirty="0"/>
            <a:t>Must be an itemized receipt</a:t>
          </a:r>
        </a:p>
      </dgm:t>
    </dgm:pt>
    <dgm:pt modelId="{FF344B0F-93EA-4D41-9FFD-0FDCCE1C9D1C}" type="parTrans" cxnId="{42160EDD-F41B-4849-85E9-853EE4079A38}">
      <dgm:prSet/>
      <dgm:spPr/>
      <dgm:t>
        <a:bodyPr/>
        <a:lstStyle/>
        <a:p>
          <a:endParaRPr lang="en-US"/>
        </a:p>
      </dgm:t>
    </dgm:pt>
    <dgm:pt modelId="{04633B96-054B-4208-A24F-838EFDA0F3E5}" type="sibTrans" cxnId="{42160EDD-F41B-4849-85E9-853EE4079A38}">
      <dgm:prSet/>
      <dgm:spPr/>
      <dgm:t>
        <a:bodyPr/>
        <a:lstStyle/>
        <a:p>
          <a:endParaRPr lang="en-US"/>
        </a:p>
      </dgm:t>
    </dgm:pt>
    <dgm:pt modelId="{20E26D96-C75E-4EE8-9842-0CE24FD69BCD}">
      <dgm:prSet/>
      <dgm:spPr/>
      <dgm:t>
        <a:bodyPr/>
        <a:lstStyle/>
        <a:p>
          <a:r>
            <a:rPr lang="en-US"/>
            <a:t>Mileage reimbursement requirements:</a:t>
          </a:r>
        </a:p>
      </dgm:t>
    </dgm:pt>
    <dgm:pt modelId="{1D263A60-B6C8-4EC9-969C-D2D50E64F22A}" type="parTrans" cxnId="{EEC402DD-788B-45D6-BC94-6D2B0DA8B4E3}">
      <dgm:prSet/>
      <dgm:spPr/>
      <dgm:t>
        <a:bodyPr/>
        <a:lstStyle/>
        <a:p>
          <a:endParaRPr lang="en-US"/>
        </a:p>
      </dgm:t>
    </dgm:pt>
    <dgm:pt modelId="{48ACF621-3D8C-442F-A119-DE302B6DA687}" type="sibTrans" cxnId="{EEC402DD-788B-45D6-BC94-6D2B0DA8B4E3}">
      <dgm:prSet/>
      <dgm:spPr/>
      <dgm:t>
        <a:bodyPr/>
        <a:lstStyle/>
        <a:p>
          <a:endParaRPr lang="en-US"/>
        </a:p>
      </dgm:t>
    </dgm:pt>
    <dgm:pt modelId="{FB60D53F-2EB2-4778-8D46-304509F636F0}">
      <dgm:prSet/>
      <dgm:spPr/>
      <dgm:t>
        <a:bodyPr/>
        <a:lstStyle/>
        <a:p>
          <a:r>
            <a:rPr lang="en-US" dirty="0"/>
            <a:t>Driver Record Check (one time during onboarding)</a:t>
          </a:r>
        </a:p>
      </dgm:t>
    </dgm:pt>
    <dgm:pt modelId="{4C3AF0BA-4DFC-4270-840B-EC8EF1252860}" type="parTrans" cxnId="{4B360DED-4A0E-4D67-992A-DCAB44DB48DB}">
      <dgm:prSet/>
      <dgm:spPr/>
      <dgm:t>
        <a:bodyPr/>
        <a:lstStyle/>
        <a:p>
          <a:endParaRPr lang="en-US"/>
        </a:p>
      </dgm:t>
    </dgm:pt>
    <dgm:pt modelId="{96F4A21F-D8DB-44DA-B3EE-EFA7DB735C80}" type="sibTrans" cxnId="{4B360DED-4A0E-4D67-992A-DCAB44DB48DB}">
      <dgm:prSet/>
      <dgm:spPr/>
      <dgm:t>
        <a:bodyPr/>
        <a:lstStyle/>
        <a:p>
          <a:endParaRPr lang="en-US"/>
        </a:p>
      </dgm:t>
    </dgm:pt>
    <dgm:pt modelId="{6BA12838-A526-468C-BC7A-E39442C2E987}">
      <dgm:prSet/>
      <dgm:spPr/>
      <dgm:t>
        <a:bodyPr/>
        <a:lstStyle/>
        <a:p>
          <a:r>
            <a:rPr lang="en-US"/>
            <a:t>Must pass a Driver Training Course (one time) </a:t>
          </a:r>
        </a:p>
      </dgm:t>
    </dgm:pt>
    <dgm:pt modelId="{B4366A37-FDD8-4A82-976E-6C3FF714902F}" type="parTrans" cxnId="{4EC0BD1D-DF97-43DD-9B3F-DA25B495943D}">
      <dgm:prSet/>
      <dgm:spPr/>
      <dgm:t>
        <a:bodyPr/>
        <a:lstStyle/>
        <a:p>
          <a:endParaRPr lang="en-US"/>
        </a:p>
      </dgm:t>
    </dgm:pt>
    <dgm:pt modelId="{38C5E665-42C3-4ABB-859B-6188F15F6CEE}" type="sibTrans" cxnId="{4EC0BD1D-DF97-43DD-9B3F-DA25B495943D}">
      <dgm:prSet/>
      <dgm:spPr/>
      <dgm:t>
        <a:bodyPr/>
        <a:lstStyle/>
        <a:p>
          <a:endParaRPr lang="en-US"/>
        </a:p>
      </dgm:t>
    </dgm:pt>
    <dgm:pt modelId="{D4FD0FA2-42CA-413E-B5BA-BA930AF1D34A}">
      <dgm:prSet/>
      <dgm:spPr/>
      <dgm:t>
        <a:bodyPr/>
        <a:lstStyle/>
        <a:p>
          <a:r>
            <a:rPr lang="en-US"/>
            <a:t>Driver License Upload (with every submission)</a:t>
          </a:r>
        </a:p>
      </dgm:t>
    </dgm:pt>
    <dgm:pt modelId="{99C5AA2A-D679-44DC-87E8-0C093B48FB51}" type="parTrans" cxnId="{D5C93AD2-552D-4626-A34D-EA48D27F8485}">
      <dgm:prSet/>
      <dgm:spPr/>
      <dgm:t>
        <a:bodyPr/>
        <a:lstStyle/>
        <a:p>
          <a:endParaRPr lang="en-US"/>
        </a:p>
      </dgm:t>
    </dgm:pt>
    <dgm:pt modelId="{E264E3BD-31A9-4078-9845-892135B19A9A}" type="sibTrans" cxnId="{D5C93AD2-552D-4626-A34D-EA48D27F8485}">
      <dgm:prSet/>
      <dgm:spPr/>
      <dgm:t>
        <a:bodyPr/>
        <a:lstStyle/>
        <a:p>
          <a:endParaRPr lang="en-US"/>
        </a:p>
      </dgm:t>
    </dgm:pt>
    <dgm:pt modelId="{B73D254F-E6BC-4E91-B2EA-DADCF99B26AC}">
      <dgm:prSet/>
      <dgm:spPr/>
      <dgm:t>
        <a:bodyPr/>
        <a:lstStyle/>
        <a:p>
          <a:r>
            <a:rPr lang="en-US"/>
            <a:t>Auto Insurance Card/Policy Upload (with every submission)</a:t>
          </a:r>
        </a:p>
      </dgm:t>
    </dgm:pt>
    <dgm:pt modelId="{80EDDE6F-B1F4-4213-880D-9EDDE7350154}" type="parTrans" cxnId="{0CB74FB7-964B-4B50-ACC6-ABD905988BAE}">
      <dgm:prSet/>
      <dgm:spPr/>
      <dgm:t>
        <a:bodyPr/>
        <a:lstStyle/>
        <a:p>
          <a:endParaRPr lang="en-US"/>
        </a:p>
      </dgm:t>
    </dgm:pt>
    <dgm:pt modelId="{3E9E66C5-E735-4282-9849-50707C6C5889}" type="sibTrans" cxnId="{0CB74FB7-964B-4B50-ACC6-ABD905988BAE}">
      <dgm:prSet/>
      <dgm:spPr/>
      <dgm:t>
        <a:bodyPr/>
        <a:lstStyle/>
        <a:p>
          <a:endParaRPr lang="en-US"/>
        </a:p>
      </dgm:t>
    </dgm:pt>
    <dgm:pt modelId="{D5DA3425-DF30-46C6-828C-C34375885803}">
      <dgm:prSet/>
      <dgm:spPr/>
      <dgm:t>
        <a:bodyPr/>
        <a:lstStyle/>
        <a:p>
          <a:r>
            <a:rPr lang="en-US"/>
            <a:t>Mileage Log (with every submission)</a:t>
          </a:r>
        </a:p>
      </dgm:t>
    </dgm:pt>
    <dgm:pt modelId="{1740E60A-DEDB-4441-B364-7EC968231D00}" type="parTrans" cxnId="{F1113107-EA68-4C3E-9743-09D4C5AEE5F0}">
      <dgm:prSet/>
      <dgm:spPr/>
      <dgm:t>
        <a:bodyPr/>
        <a:lstStyle/>
        <a:p>
          <a:endParaRPr lang="en-US"/>
        </a:p>
      </dgm:t>
    </dgm:pt>
    <dgm:pt modelId="{9D00CD90-CDEB-4005-8E33-12F43DB6DC35}" type="sibTrans" cxnId="{F1113107-EA68-4C3E-9743-09D4C5AEE5F0}">
      <dgm:prSet/>
      <dgm:spPr/>
      <dgm:t>
        <a:bodyPr/>
        <a:lstStyle/>
        <a:p>
          <a:endParaRPr lang="en-US"/>
        </a:p>
      </dgm:t>
    </dgm:pt>
    <dgm:pt modelId="{7ED65E77-E99B-4D6C-B481-FFE5D8A5821C}" type="pres">
      <dgm:prSet presAssocID="{21C30084-E377-4C85-B204-943B467A45AF}" presName="linear" presStyleCnt="0">
        <dgm:presLayoutVars>
          <dgm:dir/>
          <dgm:animLvl val="lvl"/>
          <dgm:resizeHandles val="exact"/>
        </dgm:presLayoutVars>
      </dgm:prSet>
      <dgm:spPr/>
    </dgm:pt>
    <dgm:pt modelId="{6DB63C6E-8326-4752-835D-1DEA96355493}" type="pres">
      <dgm:prSet presAssocID="{0F86729A-FB40-4FF1-AFF6-A12B6FDBEE3A}" presName="parentLin" presStyleCnt="0"/>
      <dgm:spPr/>
    </dgm:pt>
    <dgm:pt modelId="{23EFFBA1-3B21-4D26-8162-C58854EAE05C}" type="pres">
      <dgm:prSet presAssocID="{0F86729A-FB40-4FF1-AFF6-A12B6FDBEE3A}" presName="parentLeftMargin" presStyleLbl="node1" presStyleIdx="0" presStyleCnt="4"/>
      <dgm:spPr/>
    </dgm:pt>
    <dgm:pt modelId="{4F3A8E0E-33E5-4917-9131-01207D917381}" type="pres">
      <dgm:prSet presAssocID="{0F86729A-FB40-4FF1-AFF6-A12B6FDBEE3A}" presName="parentText" presStyleLbl="node1" presStyleIdx="0" presStyleCnt="4">
        <dgm:presLayoutVars>
          <dgm:chMax val="0"/>
          <dgm:bulletEnabled val="1"/>
        </dgm:presLayoutVars>
      </dgm:prSet>
      <dgm:spPr/>
    </dgm:pt>
    <dgm:pt modelId="{3EE6B3F2-7B11-406F-A166-D7CAA629D093}" type="pres">
      <dgm:prSet presAssocID="{0F86729A-FB40-4FF1-AFF6-A12B6FDBEE3A}" presName="negativeSpace" presStyleCnt="0"/>
      <dgm:spPr/>
    </dgm:pt>
    <dgm:pt modelId="{47672059-D4BA-4F82-848F-F2E7BD46D389}" type="pres">
      <dgm:prSet presAssocID="{0F86729A-FB40-4FF1-AFF6-A12B6FDBEE3A}" presName="childText" presStyleLbl="conFgAcc1" presStyleIdx="0" presStyleCnt="4">
        <dgm:presLayoutVars>
          <dgm:bulletEnabled val="1"/>
        </dgm:presLayoutVars>
      </dgm:prSet>
      <dgm:spPr/>
    </dgm:pt>
    <dgm:pt modelId="{8DD8A965-4593-454B-A6D4-AC67BA7A6613}" type="pres">
      <dgm:prSet presAssocID="{909E6F3F-38EE-4369-862E-F9940DFF3ECC}" presName="spaceBetweenRectangles" presStyleCnt="0"/>
      <dgm:spPr/>
    </dgm:pt>
    <dgm:pt modelId="{149C2BA8-41CF-4972-BC40-4BDA63941047}" type="pres">
      <dgm:prSet presAssocID="{64711FA2-405A-444B-A9D5-0965E1F3D417}" presName="parentLin" presStyleCnt="0"/>
      <dgm:spPr/>
    </dgm:pt>
    <dgm:pt modelId="{18CE5748-80DC-40B5-A66F-8265C3515378}" type="pres">
      <dgm:prSet presAssocID="{64711FA2-405A-444B-A9D5-0965E1F3D417}" presName="parentLeftMargin" presStyleLbl="node1" presStyleIdx="0" presStyleCnt="4"/>
      <dgm:spPr/>
    </dgm:pt>
    <dgm:pt modelId="{FB3E477F-A1A4-434F-B7E0-67397FF6227D}" type="pres">
      <dgm:prSet presAssocID="{64711FA2-405A-444B-A9D5-0965E1F3D417}" presName="parentText" presStyleLbl="node1" presStyleIdx="1" presStyleCnt="4">
        <dgm:presLayoutVars>
          <dgm:chMax val="0"/>
          <dgm:bulletEnabled val="1"/>
        </dgm:presLayoutVars>
      </dgm:prSet>
      <dgm:spPr/>
    </dgm:pt>
    <dgm:pt modelId="{03389667-FAF9-498A-AC99-68EBC57CFCBF}" type="pres">
      <dgm:prSet presAssocID="{64711FA2-405A-444B-A9D5-0965E1F3D417}" presName="negativeSpace" presStyleCnt="0"/>
      <dgm:spPr/>
    </dgm:pt>
    <dgm:pt modelId="{6BF8A6F4-FF2B-431D-8145-61D8037352FB}" type="pres">
      <dgm:prSet presAssocID="{64711FA2-405A-444B-A9D5-0965E1F3D417}" presName="childText" presStyleLbl="conFgAcc1" presStyleIdx="1" presStyleCnt="4">
        <dgm:presLayoutVars>
          <dgm:bulletEnabled val="1"/>
        </dgm:presLayoutVars>
      </dgm:prSet>
      <dgm:spPr/>
    </dgm:pt>
    <dgm:pt modelId="{47E4DA2A-51EA-49FA-9F38-CE746F226533}" type="pres">
      <dgm:prSet presAssocID="{83E0352F-796A-4FB4-9C11-9E87D19DEF25}" presName="spaceBetweenRectangles" presStyleCnt="0"/>
      <dgm:spPr/>
    </dgm:pt>
    <dgm:pt modelId="{E873894E-8BB8-4F34-A208-B516099A0E2B}" type="pres">
      <dgm:prSet presAssocID="{F9056060-881E-42E4-8646-662EAAF22682}" presName="parentLin" presStyleCnt="0"/>
      <dgm:spPr/>
    </dgm:pt>
    <dgm:pt modelId="{5CACECFC-CED2-44EB-B08E-B23A920CA380}" type="pres">
      <dgm:prSet presAssocID="{F9056060-881E-42E4-8646-662EAAF22682}" presName="parentLeftMargin" presStyleLbl="node1" presStyleIdx="1" presStyleCnt="4"/>
      <dgm:spPr/>
    </dgm:pt>
    <dgm:pt modelId="{ED29C059-0F76-4220-86E3-E9CE509FF4C3}" type="pres">
      <dgm:prSet presAssocID="{F9056060-881E-42E4-8646-662EAAF22682}" presName="parentText" presStyleLbl="node1" presStyleIdx="2" presStyleCnt="4">
        <dgm:presLayoutVars>
          <dgm:chMax val="0"/>
          <dgm:bulletEnabled val="1"/>
        </dgm:presLayoutVars>
      </dgm:prSet>
      <dgm:spPr/>
    </dgm:pt>
    <dgm:pt modelId="{B449D658-CD20-4FCF-9B56-13531A99DD93}" type="pres">
      <dgm:prSet presAssocID="{F9056060-881E-42E4-8646-662EAAF22682}" presName="negativeSpace" presStyleCnt="0"/>
      <dgm:spPr/>
    </dgm:pt>
    <dgm:pt modelId="{554373F0-520D-4574-B821-A54EB54AF65E}" type="pres">
      <dgm:prSet presAssocID="{F9056060-881E-42E4-8646-662EAAF22682}" presName="childText" presStyleLbl="conFgAcc1" presStyleIdx="2" presStyleCnt="4">
        <dgm:presLayoutVars>
          <dgm:bulletEnabled val="1"/>
        </dgm:presLayoutVars>
      </dgm:prSet>
      <dgm:spPr/>
    </dgm:pt>
    <dgm:pt modelId="{0C12C5F4-6C09-4EA4-823B-9A17F791ABAA}" type="pres">
      <dgm:prSet presAssocID="{04633B96-054B-4208-A24F-838EFDA0F3E5}" presName="spaceBetweenRectangles" presStyleCnt="0"/>
      <dgm:spPr/>
    </dgm:pt>
    <dgm:pt modelId="{444BBE74-5B7C-4D27-BB91-2318B4279BEC}" type="pres">
      <dgm:prSet presAssocID="{20E26D96-C75E-4EE8-9842-0CE24FD69BCD}" presName="parentLin" presStyleCnt="0"/>
      <dgm:spPr/>
    </dgm:pt>
    <dgm:pt modelId="{900D2171-46ED-49EA-B9E7-A5CFB1D7F161}" type="pres">
      <dgm:prSet presAssocID="{20E26D96-C75E-4EE8-9842-0CE24FD69BCD}" presName="parentLeftMargin" presStyleLbl="node1" presStyleIdx="2" presStyleCnt="4"/>
      <dgm:spPr/>
    </dgm:pt>
    <dgm:pt modelId="{131B198E-7990-4900-801D-25D73CEB8713}" type="pres">
      <dgm:prSet presAssocID="{20E26D96-C75E-4EE8-9842-0CE24FD69BCD}" presName="parentText" presStyleLbl="node1" presStyleIdx="3" presStyleCnt="4">
        <dgm:presLayoutVars>
          <dgm:chMax val="0"/>
          <dgm:bulletEnabled val="1"/>
        </dgm:presLayoutVars>
      </dgm:prSet>
      <dgm:spPr/>
    </dgm:pt>
    <dgm:pt modelId="{4682D82B-C35A-423A-B648-79188A583682}" type="pres">
      <dgm:prSet presAssocID="{20E26D96-C75E-4EE8-9842-0CE24FD69BCD}" presName="negativeSpace" presStyleCnt="0"/>
      <dgm:spPr/>
    </dgm:pt>
    <dgm:pt modelId="{DAE963CB-1DF4-46E1-AB43-EE70F155C89A}" type="pres">
      <dgm:prSet presAssocID="{20E26D96-C75E-4EE8-9842-0CE24FD69BCD}" presName="childText" presStyleLbl="conFgAcc1" presStyleIdx="3" presStyleCnt="4">
        <dgm:presLayoutVars>
          <dgm:bulletEnabled val="1"/>
        </dgm:presLayoutVars>
      </dgm:prSet>
      <dgm:spPr/>
    </dgm:pt>
  </dgm:ptLst>
  <dgm:cxnLst>
    <dgm:cxn modelId="{3C4A0B05-47AF-48B6-8FFE-58589CACF4CD}" type="presOf" srcId="{B73D254F-E6BC-4E91-B2EA-DADCF99B26AC}" destId="{DAE963CB-1DF4-46E1-AB43-EE70F155C89A}" srcOrd="0" destOrd="3" presId="urn:microsoft.com/office/officeart/2005/8/layout/list1"/>
    <dgm:cxn modelId="{F1113107-EA68-4C3E-9743-09D4C5AEE5F0}" srcId="{20E26D96-C75E-4EE8-9842-0CE24FD69BCD}" destId="{D5DA3425-DF30-46C6-828C-C34375885803}" srcOrd="4" destOrd="0" parTransId="{1740E60A-DEDB-4441-B364-7EC968231D00}" sibTransId="{9D00CD90-CDEB-4005-8E33-12F43DB6DC35}"/>
    <dgm:cxn modelId="{BBF9DD10-4AC8-4CF2-86A6-F54737295FD4}" srcId="{21C30084-E377-4C85-B204-943B467A45AF}" destId="{0F86729A-FB40-4FF1-AFF6-A12B6FDBEE3A}" srcOrd="0" destOrd="0" parTransId="{BC6C415D-47F3-4AF5-A247-7303AEB041BF}" sibTransId="{909E6F3F-38EE-4369-862E-F9940DFF3ECC}"/>
    <dgm:cxn modelId="{4EC0BD1D-DF97-43DD-9B3F-DA25B495943D}" srcId="{20E26D96-C75E-4EE8-9842-0CE24FD69BCD}" destId="{6BA12838-A526-468C-BC7A-E39442C2E987}" srcOrd="1" destOrd="0" parTransId="{B4366A37-FDD8-4A82-976E-6C3FF714902F}" sibTransId="{38C5E665-42C3-4ABB-859B-6188F15F6CEE}"/>
    <dgm:cxn modelId="{8F30685F-F437-4221-882D-B7EEECF1040B}" type="presOf" srcId="{FB60D53F-2EB2-4778-8D46-304509F636F0}" destId="{DAE963CB-1DF4-46E1-AB43-EE70F155C89A}" srcOrd="0" destOrd="0" presId="urn:microsoft.com/office/officeart/2005/8/layout/list1"/>
    <dgm:cxn modelId="{4DB16741-6CAE-44A3-978D-7A32B4A667ED}" type="presOf" srcId="{D4FD0FA2-42CA-413E-B5BA-BA930AF1D34A}" destId="{DAE963CB-1DF4-46E1-AB43-EE70F155C89A}" srcOrd="0" destOrd="2" presId="urn:microsoft.com/office/officeart/2005/8/layout/list1"/>
    <dgm:cxn modelId="{E1B3E843-5FEA-4475-9C64-C4DCADDE48D9}" type="presOf" srcId="{64711FA2-405A-444B-A9D5-0965E1F3D417}" destId="{18CE5748-80DC-40B5-A66F-8265C3515378}" srcOrd="0" destOrd="0" presId="urn:microsoft.com/office/officeart/2005/8/layout/list1"/>
    <dgm:cxn modelId="{EA5DF158-E284-40A9-8F03-737E4A844902}" type="presOf" srcId="{20E26D96-C75E-4EE8-9842-0CE24FD69BCD}" destId="{131B198E-7990-4900-801D-25D73CEB8713}" srcOrd="1" destOrd="0" presId="urn:microsoft.com/office/officeart/2005/8/layout/list1"/>
    <dgm:cxn modelId="{6C527F7E-85D1-47A7-A660-99A58EB3B5D0}" type="presOf" srcId="{D5DA3425-DF30-46C6-828C-C34375885803}" destId="{DAE963CB-1DF4-46E1-AB43-EE70F155C89A}" srcOrd="0" destOrd="4" presId="urn:microsoft.com/office/officeart/2005/8/layout/list1"/>
    <dgm:cxn modelId="{9FEAC783-D7C7-4D16-97F0-B51B89087350}" type="presOf" srcId="{21C30084-E377-4C85-B204-943B467A45AF}" destId="{7ED65E77-E99B-4D6C-B481-FFE5D8A5821C}" srcOrd="0" destOrd="0" presId="urn:microsoft.com/office/officeart/2005/8/layout/list1"/>
    <dgm:cxn modelId="{83B3C59A-0848-4F5B-9A02-97F60154E2BD}" type="presOf" srcId="{20E26D96-C75E-4EE8-9842-0CE24FD69BCD}" destId="{900D2171-46ED-49EA-B9E7-A5CFB1D7F161}" srcOrd="0" destOrd="0" presId="urn:microsoft.com/office/officeart/2005/8/layout/list1"/>
    <dgm:cxn modelId="{2F9A87A8-31A3-42B6-A609-97B3EEF14429}" srcId="{21C30084-E377-4C85-B204-943B467A45AF}" destId="{64711FA2-405A-444B-A9D5-0965E1F3D417}" srcOrd="1" destOrd="0" parTransId="{180D0819-374C-4F50-A80B-6176FD6D85B1}" sibTransId="{83E0352F-796A-4FB4-9C11-9E87D19DEF25}"/>
    <dgm:cxn modelId="{1DCA83B6-CC48-4BC6-AFA3-A3E4B2627EBB}" type="presOf" srcId="{0F86729A-FB40-4FF1-AFF6-A12B6FDBEE3A}" destId="{4F3A8E0E-33E5-4917-9131-01207D917381}" srcOrd="1" destOrd="0" presId="urn:microsoft.com/office/officeart/2005/8/layout/list1"/>
    <dgm:cxn modelId="{0CB74FB7-964B-4B50-ACC6-ABD905988BAE}" srcId="{20E26D96-C75E-4EE8-9842-0CE24FD69BCD}" destId="{B73D254F-E6BC-4E91-B2EA-DADCF99B26AC}" srcOrd="3" destOrd="0" parTransId="{80EDDE6F-B1F4-4213-880D-9EDDE7350154}" sibTransId="{3E9E66C5-E735-4282-9849-50707C6C5889}"/>
    <dgm:cxn modelId="{08066ED1-BFAF-4841-B33F-94BD566D0C9F}" type="presOf" srcId="{6BA12838-A526-468C-BC7A-E39442C2E987}" destId="{DAE963CB-1DF4-46E1-AB43-EE70F155C89A}" srcOrd="0" destOrd="1" presId="urn:microsoft.com/office/officeart/2005/8/layout/list1"/>
    <dgm:cxn modelId="{D5C93AD2-552D-4626-A34D-EA48D27F8485}" srcId="{20E26D96-C75E-4EE8-9842-0CE24FD69BCD}" destId="{D4FD0FA2-42CA-413E-B5BA-BA930AF1D34A}" srcOrd="2" destOrd="0" parTransId="{99C5AA2A-D679-44DC-87E8-0C093B48FB51}" sibTransId="{E264E3BD-31A9-4078-9845-892135B19A9A}"/>
    <dgm:cxn modelId="{EEC402DD-788B-45D6-BC94-6D2B0DA8B4E3}" srcId="{21C30084-E377-4C85-B204-943B467A45AF}" destId="{20E26D96-C75E-4EE8-9842-0CE24FD69BCD}" srcOrd="3" destOrd="0" parTransId="{1D263A60-B6C8-4EC9-969C-D2D50E64F22A}" sibTransId="{48ACF621-3D8C-442F-A119-DE302B6DA687}"/>
    <dgm:cxn modelId="{42160EDD-F41B-4849-85E9-853EE4079A38}" srcId="{21C30084-E377-4C85-B204-943B467A45AF}" destId="{F9056060-881E-42E4-8646-662EAAF22682}" srcOrd="2" destOrd="0" parTransId="{FF344B0F-93EA-4D41-9FFD-0FDCCE1C9D1C}" sibTransId="{04633B96-054B-4208-A24F-838EFDA0F3E5}"/>
    <dgm:cxn modelId="{47E8B6E1-374C-4574-92AD-0728B444EEED}" type="presOf" srcId="{F9056060-881E-42E4-8646-662EAAF22682}" destId="{ED29C059-0F76-4220-86E3-E9CE509FF4C3}" srcOrd="1" destOrd="0" presId="urn:microsoft.com/office/officeart/2005/8/layout/list1"/>
    <dgm:cxn modelId="{D49E8BE6-66B7-4F22-8B15-D513A7E1AE5B}" type="presOf" srcId="{64711FA2-405A-444B-A9D5-0965E1F3D417}" destId="{FB3E477F-A1A4-434F-B7E0-67397FF6227D}" srcOrd="1" destOrd="0" presId="urn:microsoft.com/office/officeart/2005/8/layout/list1"/>
    <dgm:cxn modelId="{EB4E0FEA-3C6D-4693-82E9-78B1FBB02651}" type="presOf" srcId="{F9056060-881E-42E4-8646-662EAAF22682}" destId="{5CACECFC-CED2-44EB-B08E-B23A920CA380}" srcOrd="0" destOrd="0" presId="urn:microsoft.com/office/officeart/2005/8/layout/list1"/>
    <dgm:cxn modelId="{4B360DED-4A0E-4D67-992A-DCAB44DB48DB}" srcId="{20E26D96-C75E-4EE8-9842-0CE24FD69BCD}" destId="{FB60D53F-2EB2-4778-8D46-304509F636F0}" srcOrd="0" destOrd="0" parTransId="{4C3AF0BA-4DFC-4270-840B-EC8EF1252860}" sibTransId="{96F4A21F-D8DB-44DA-B3EE-EFA7DB735C80}"/>
    <dgm:cxn modelId="{4A6678FC-8099-43E7-80C6-C0A8FAB9BD0E}" type="presOf" srcId="{0F86729A-FB40-4FF1-AFF6-A12B6FDBEE3A}" destId="{23EFFBA1-3B21-4D26-8162-C58854EAE05C}" srcOrd="0" destOrd="0" presId="urn:microsoft.com/office/officeart/2005/8/layout/list1"/>
    <dgm:cxn modelId="{8EDFA844-261B-40B8-89E3-7F3C4F983C16}" type="presParOf" srcId="{7ED65E77-E99B-4D6C-B481-FFE5D8A5821C}" destId="{6DB63C6E-8326-4752-835D-1DEA96355493}" srcOrd="0" destOrd="0" presId="urn:microsoft.com/office/officeart/2005/8/layout/list1"/>
    <dgm:cxn modelId="{8C788F54-21ED-406C-B416-E158E65B4549}" type="presParOf" srcId="{6DB63C6E-8326-4752-835D-1DEA96355493}" destId="{23EFFBA1-3B21-4D26-8162-C58854EAE05C}" srcOrd="0" destOrd="0" presId="urn:microsoft.com/office/officeart/2005/8/layout/list1"/>
    <dgm:cxn modelId="{9A51C5B5-CB92-4D0F-91F1-186F9428DFE7}" type="presParOf" srcId="{6DB63C6E-8326-4752-835D-1DEA96355493}" destId="{4F3A8E0E-33E5-4917-9131-01207D917381}" srcOrd="1" destOrd="0" presId="urn:microsoft.com/office/officeart/2005/8/layout/list1"/>
    <dgm:cxn modelId="{FEC67E78-4805-4418-81AA-F03F3405CF93}" type="presParOf" srcId="{7ED65E77-E99B-4D6C-B481-FFE5D8A5821C}" destId="{3EE6B3F2-7B11-406F-A166-D7CAA629D093}" srcOrd="1" destOrd="0" presId="urn:microsoft.com/office/officeart/2005/8/layout/list1"/>
    <dgm:cxn modelId="{2AD98B44-3507-4596-B0AA-D430EEA16E9D}" type="presParOf" srcId="{7ED65E77-E99B-4D6C-B481-FFE5D8A5821C}" destId="{47672059-D4BA-4F82-848F-F2E7BD46D389}" srcOrd="2" destOrd="0" presId="urn:microsoft.com/office/officeart/2005/8/layout/list1"/>
    <dgm:cxn modelId="{5367B6A6-0C2E-4D64-8D5C-221AF6210B37}" type="presParOf" srcId="{7ED65E77-E99B-4D6C-B481-FFE5D8A5821C}" destId="{8DD8A965-4593-454B-A6D4-AC67BA7A6613}" srcOrd="3" destOrd="0" presId="urn:microsoft.com/office/officeart/2005/8/layout/list1"/>
    <dgm:cxn modelId="{46C051D3-2009-4611-81DE-A9E93846264A}" type="presParOf" srcId="{7ED65E77-E99B-4D6C-B481-FFE5D8A5821C}" destId="{149C2BA8-41CF-4972-BC40-4BDA63941047}" srcOrd="4" destOrd="0" presId="urn:microsoft.com/office/officeart/2005/8/layout/list1"/>
    <dgm:cxn modelId="{2B7462BF-1B11-4686-B4E8-AE23506B130A}" type="presParOf" srcId="{149C2BA8-41CF-4972-BC40-4BDA63941047}" destId="{18CE5748-80DC-40B5-A66F-8265C3515378}" srcOrd="0" destOrd="0" presId="urn:microsoft.com/office/officeart/2005/8/layout/list1"/>
    <dgm:cxn modelId="{B681237B-C2B6-46A2-923B-62DC294930DB}" type="presParOf" srcId="{149C2BA8-41CF-4972-BC40-4BDA63941047}" destId="{FB3E477F-A1A4-434F-B7E0-67397FF6227D}" srcOrd="1" destOrd="0" presId="urn:microsoft.com/office/officeart/2005/8/layout/list1"/>
    <dgm:cxn modelId="{FA484F02-9B9C-4F12-9FCF-917BDABF4723}" type="presParOf" srcId="{7ED65E77-E99B-4D6C-B481-FFE5D8A5821C}" destId="{03389667-FAF9-498A-AC99-68EBC57CFCBF}" srcOrd="5" destOrd="0" presId="urn:microsoft.com/office/officeart/2005/8/layout/list1"/>
    <dgm:cxn modelId="{F7C9A996-3C15-4F9A-94CC-F3A10FE07292}" type="presParOf" srcId="{7ED65E77-E99B-4D6C-B481-FFE5D8A5821C}" destId="{6BF8A6F4-FF2B-431D-8145-61D8037352FB}" srcOrd="6" destOrd="0" presId="urn:microsoft.com/office/officeart/2005/8/layout/list1"/>
    <dgm:cxn modelId="{F87ABC16-3186-4E3B-A82E-E81A181D81BC}" type="presParOf" srcId="{7ED65E77-E99B-4D6C-B481-FFE5D8A5821C}" destId="{47E4DA2A-51EA-49FA-9F38-CE746F226533}" srcOrd="7" destOrd="0" presId="urn:microsoft.com/office/officeart/2005/8/layout/list1"/>
    <dgm:cxn modelId="{16C6C2C6-1381-4733-9DBD-A7C0BC2054D5}" type="presParOf" srcId="{7ED65E77-E99B-4D6C-B481-FFE5D8A5821C}" destId="{E873894E-8BB8-4F34-A208-B516099A0E2B}" srcOrd="8" destOrd="0" presId="urn:microsoft.com/office/officeart/2005/8/layout/list1"/>
    <dgm:cxn modelId="{85B64383-9FB7-4A9A-A7E4-07BD919274F4}" type="presParOf" srcId="{E873894E-8BB8-4F34-A208-B516099A0E2B}" destId="{5CACECFC-CED2-44EB-B08E-B23A920CA380}" srcOrd="0" destOrd="0" presId="urn:microsoft.com/office/officeart/2005/8/layout/list1"/>
    <dgm:cxn modelId="{D65283ED-5CED-4F15-A219-4B903E6FCBC4}" type="presParOf" srcId="{E873894E-8BB8-4F34-A208-B516099A0E2B}" destId="{ED29C059-0F76-4220-86E3-E9CE509FF4C3}" srcOrd="1" destOrd="0" presId="urn:microsoft.com/office/officeart/2005/8/layout/list1"/>
    <dgm:cxn modelId="{B5C6976B-422B-41FF-BDB9-AE65A05E3BC0}" type="presParOf" srcId="{7ED65E77-E99B-4D6C-B481-FFE5D8A5821C}" destId="{B449D658-CD20-4FCF-9B56-13531A99DD93}" srcOrd="9" destOrd="0" presId="urn:microsoft.com/office/officeart/2005/8/layout/list1"/>
    <dgm:cxn modelId="{32EDD4D5-6E9B-479C-A429-77B42998AEAA}" type="presParOf" srcId="{7ED65E77-E99B-4D6C-B481-FFE5D8A5821C}" destId="{554373F0-520D-4574-B821-A54EB54AF65E}" srcOrd="10" destOrd="0" presId="urn:microsoft.com/office/officeart/2005/8/layout/list1"/>
    <dgm:cxn modelId="{14AB6726-9886-4849-B6C7-643C54BC2C41}" type="presParOf" srcId="{7ED65E77-E99B-4D6C-B481-FFE5D8A5821C}" destId="{0C12C5F4-6C09-4EA4-823B-9A17F791ABAA}" srcOrd="11" destOrd="0" presId="urn:microsoft.com/office/officeart/2005/8/layout/list1"/>
    <dgm:cxn modelId="{A38860DF-949E-474F-843D-51C1E883BD85}" type="presParOf" srcId="{7ED65E77-E99B-4D6C-B481-FFE5D8A5821C}" destId="{444BBE74-5B7C-4D27-BB91-2318B4279BEC}" srcOrd="12" destOrd="0" presId="urn:microsoft.com/office/officeart/2005/8/layout/list1"/>
    <dgm:cxn modelId="{56851C2B-5D6E-4F47-ABE7-4D9525DE716F}" type="presParOf" srcId="{444BBE74-5B7C-4D27-BB91-2318B4279BEC}" destId="{900D2171-46ED-49EA-B9E7-A5CFB1D7F161}" srcOrd="0" destOrd="0" presId="urn:microsoft.com/office/officeart/2005/8/layout/list1"/>
    <dgm:cxn modelId="{DA5068B8-6987-40C2-A7E8-D6F6E8A7B1B8}" type="presParOf" srcId="{444BBE74-5B7C-4D27-BB91-2318B4279BEC}" destId="{131B198E-7990-4900-801D-25D73CEB8713}" srcOrd="1" destOrd="0" presId="urn:microsoft.com/office/officeart/2005/8/layout/list1"/>
    <dgm:cxn modelId="{75ADC0C1-D4F0-418B-909A-DF3305ACA2C0}" type="presParOf" srcId="{7ED65E77-E99B-4D6C-B481-FFE5D8A5821C}" destId="{4682D82B-C35A-423A-B648-79188A583682}" srcOrd="13" destOrd="0" presId="urn:microsoft.com/office/officeart/2005/8/layout/list1"/>
    <dgm:cxn modelId="{E0C80358-D294-49C1-8F24-0458A65AE77F}" type="presParOf" srcId="{7ED65E77-E99B-4D6C-B481-FFE5D8A5821C}" destId="{DAE963CB-1DF4-46E1-AB43-EE70F155C89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98FE0E-0898-430A-9A57-6EE056CC59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5D65CC-5657-4E3A-9073-FBE9057FC5EF}">
      <dgm:prSet/>
      <dgm:spPr/>
      <dgm:t>
        <a:bodyPr/>
        <a:lstStyle/>
        <a:p>
          <a:r>
            <a:rPr lang="en-US"/>
            <a:t>Can request after </a:t>
          </a:r>
          <a:r>
            <a:rPr lang="en-US" b="1"/>
            <a:t>960 hours</a:t>
          </a:r>
          <a:endParaRPr lang="en-US"/>
        </a:p>
      </dgm:t>
    </dgm:pt>
    <dgm:pt modelId="{D6FCCB3F-8BC8-48DC-80F3-294A58D5CD4C}" type="parTrans" cxnId="{14065FBD-6CB3-4347-BB12-B563B4E046ED}">
      <dgm:prSet/>
      <dgm:spPr/>
      <dgm:t>
        <a:bodyPr/>
        <a:lstStyle/>
        <a:p>
          <a:endParaRPr lang="en-US"/>
        </a:p>
      </dgm:t>
    </dgm:pt>
    <dgm:pt modelId="{0C24C5FC-DFBD-48CC-86FF-B052E697E9E4}" type="sibTrans" cxnId="{14065FBD-6CB3-4347-BB12-B563B4E046ED}">
      <dgm:prSet/>
      <dgm:spPr/>
      <dgm:t>
        <a:bodyPr/>
        <a:lstStyle/>
        <a:p>
          <a:endParaRPr lang="en-US"/>
        </a:p>
      </dgm:t>
    </dgm:pt>
    <dgm:pt modelId="{BAFB0E26-7452-4CDB-AE48-C8F130493773}">
      <dgm:prSet/>
      <dgm:spPr/>
      <dgm:t>
        <a:bodyPr/>
        <a:lstStyle/>
        <a:p>
          <a:r>
            <a:rPr lang="en-US"/>
            <a:t>Provide unofficial transcript showing degree (associate’s or higher)</a:t>
          </a:r>
        </a:p>
      </dgm:t>
    </dgm:pt>
    <dgm:pt modelId="{DC67779F-1C2E-44E6-A6A1-617721CAE851}" type="parTrans" cxnId="{9884B2E4-81E6-4E60-AB2B-6EAF192314B0}">
      <dgm:prSet/>
      <dgm:spPr/>
      <dgm:t>
        <a:bodyPr/>
        <a:lstStyle/>
        <a:p>
          <a:endParaRPr lang="en-US"/>
        </a:p>
      </dgm:t>
    </dgm:pt>
    <dgm:pt modelId="{37FB2660-3CC3-4BB2-8B67-E731144043A8}" type="sibTrans" cxnId="{9884B2E4-81E6-4E60-AB2B-6EAF192314B0}">
      <dgm:prSet/>
      <dgm:spPr/>
      <dgm:t>
        <a:bodyPr/>
        <a:lstStyle/>
        <a:p>
          <a:endParaRPr lang="en-US"/>
        </a:p>
      </dgm:t>
    </dgm:pt>
    <dgm:pt modelId="{A89CA45A-7FD5-477C-A8E8-FF0984253D49}">
      <dgm:prSet/>
      <dgm:spPr/>
      <dgm:t>
        <a:bodyPr/>
        <a:lstStyle/>
        <a:p>
          <a:r>
            <a:rPr lang="en-US" dirty="0"/>
            <a:t>Successfully fulfilled the requirements of the program*</a:t>
          </a:r>
        </a:p>
      </dgm:t>
    </dgm:pt>
    <dgm:pt modelId="{87F96533-B775-4736-A266-EEB1D6FF3B98}" type="parTrans" cxnId="{A8A7DEA5-7485-439B-9CB5-1EB5F7A60513}">
      <dgm:prSet/>
      <dgm:spPr/>
      <dgm:t>
        <a:bodyPr/>
        <a:lstStyle/>
        <a:p>
          <a:endParaRPr lang="en-US"/>
        </a:p>
      </dgm:t>
    </dgm:pt>
    <dgm:pt modelId="{B067AC0C-BE03-48C5-8CD2-A847256172D8}" type="sibTrans" cxnId="{A8A7DEA5-7485-439B-9CB5-1EB5F7A60513}">
      <dgm:prSet/>
      <dgm:spPr/>
      <dgm:t>
        <a:bodyPr/>
        <a:lstStyle/>
        <a:p>
          <a:endParaRPr lang="en-US"/>
        </a:p>
      </dgm:t>
    </dgm:pt>
    <dgm:pt modelId="{5B6449A2-D350-447D-9CC8-EE92CA0B1E47}">
      <dgm:prSet/>
      <dgm:spPr/>
      <dgm:t>
        <a:bodyPr/>
        <a:lstStyle/>
        <a:p>
          <a:r>
            <a:rPr lang="en-US"/>
            <a:t>Usable for 2 years after signature date or last day of internship, whichever is first</a:t>
          </a:r>
        </a:p>
      </dgm:t>
    </dgm:pt>
    <dgm:pt modelId="{9F92BF18-E715-41C1-BBF3-07C843303144}" type="parTrans" cxnId="{99B0C48D-423E-49C7-8A31-81C9603BB604}">
      <dgm:prSet/>
      <dgm:spPr/>
      <dgm:t>
        <a:bodyPr/>
        <a:lstStyle/>
        <a:p>
          <a:endParaRPr lang="en-US"/>
        </a:p>
      </dgm:t>
    </dgm:pt>
    <dgm:pt modelId="{F179A871-0840-4188-8F04-4EFB05EBB2E5}" type="sibTrans" cxnId="{99B0C48D-423E-49C7-8A31-81C9603BB604}">
      <dgm:prSet/>
      <dgm:spPr/>
      <dgm:t>
        <a:bodyPr/>
        <a:lstStyle/>
        <a:p>
          <a:endParaRPr lang="en-US"/>
        </a:p>
      </dgm:t>
    </dgm:pt>
    <dgm:pt modelId="{014E2B08-8A1C-4D3F-A904-50F8DE3A30AB}" type="pres">
      <dgm:prSet presAssocID="{B298FE0E-0898-430A-9A57-6EE056CC5959}" presName="linear" presStyleCnt="0">
        <dgm:presLayoutVars>
          <dgm:animLvl val="lvl"/>
          <dgm:resizeHandles val="exact"/>
        </dgm:presLayoutVars>
      </dgm:prSet>
      <dgm:spPr/>
    </dgm:pt>
    <dgm:pt modelId="{8A2C253B-82C3-4F82-BD58-FE1112AB82C2}" type="pres">
      <dgm:prSet presAssocID="{245D65CC-5657-4E3A-9073-FBE9057FC5EF}" presName="parentText" presStyleLbl="node1" presStyleIdx="0" presStyleCnt="4">
        <dgm:presLayoutVars>
          <dgm:chMax val="0"/>
          <dgm:bulletEnabled val="1"/>
        </dgm:presLayoutVars>
      </dgm:prSet>
      <dgm:spPr/>
    </dgm:pt>
    <dgm:pt modelId="{D6D1C507-0D24-431F-8C12-F0FEAB2C7FD5}" type="pres">
      <dgm:prSet presAssocID="{0C24C5FC-DFBD-48CC-86FF-B052E697E9E4}" presName="spacer" presStyleCnt="0"/>
      <dgm:spPr/>
    </dgm:pt>
    <dgm:pt modelId="{65C4C0A0-1BAD-4138-8433-35FA1008CFB8}" type="pres">
      <dgm:prSet presAssocID="{BAFB0E26-7452-4CDB-AE48-C8F130493773}" presName="parentText" presStyleLbl="node1" presStyleIdx="1" presStyleCnt="4">
        <dgm:presLayoutVars>
          <dgm:chMax val="0"/>
          <dgm:bulletEnabled val="1"/>
        </dgm:presLayoutVars>
      </dgm:prSet>
      <dgm:spPr/>
    </dgm:pt>
    <dgm:pt modelId="{6E544EA0-06B9-49F5-B087-88A384DDB98B}" type="pres">
      <dgm:prSet presAssocID="{37FB2660-3CC3-4BB2-8B67-E731144043A8}" presName="spacer" presStyleCnt="0"/>
      <dgm:spPr/>
    </dgm:pt>
    <dgm:pt modelId="{7E43C05C-5630-4787-BC4E-BCFEC73DC59C}" type="pres">
      <dgm:prSet presAssocID="{A89CA45A-7FD5-477C-A8E8-FF0984253D49}" presName="parentText" presStyleLbl="node1" presStyleIdx="2" presStyleCnt="4">
        <dgm:presLayoutVars>
          <dgm:chMax val="0"/>
          <dgm:bulletEnabled val="1"/>
        </dgm:presLayoutVars>
      </dgm:prSet>
      <dgm:spPr/>
    </dgm:pt>
    <dgm:pt modelId="{E7407A8C-8E0B-49A9-85C7-E58AED75B25B}" type="pres">
      <dgm:prSet presAssocID="{B067AC0C-BE03-48C5-8CD2-A847256172D8}" presName="spacer" presStyleCnt="0"/>
      <dgm:spPr/>
    </dgm:pt>
    <dgm:pt modelId="{D3F33529-B448-43EE-8D42-FE96B100DCA1}" type="pres">
      <dgm:prSet presAssocID="{5B6449A2-D350-447D-9CC8-EE92CA0B1E47}" presName="parentText" presStyleLbl="node1" presStyleIdx="3" presStyleCnt="4">
        <dgm:presLayoutVars>
          <dgm:chMax val="0"/>
          <dgm:bulletEnabled val="1"/>
        </dgm:presLayoutVars>
      </dgm:prSet>
      <dgm:spPr/>
    </dgm:pt>
  </dgm:ptLst>
  <dgm:cxnLst>
    <dgm:cxn modelId="{71950526-8A1C-4F9B-A86C-5BC2B1AC723C}" type="presOf" srcId="{5B6449A2-D350-447D-9CC8-EE92CA0B1E47}" destId="{D3F33529-B448-43EE-8D42-FE96B100DCA1}" srcOrd="0" destOrd="0" presId="urn:microsoft.com/office/officeart/2005/8/layout/vList2"/>
    <dgm:cxn modelId="{25702F35-9AA1-4C7F-A2D8-03FBFA3EDAA2}" type="presOf" srcId="{BAFB0E26-7452-4CDB-AE48-C8F130493773}" destId="{65C4C0A0-1BAD-4138-8433-35FA1008CFB8}" srcOrd="0" destOrd="0" presId="urn:microsoft.com/office/officeart/2005/8/layout/vList2"/>
    <dgm:cxn modelId="{99B0C48D-423E-49C7-8A31-81C9603BB604}" srcId="{B298FE0E-0898-430A-9A57-6EE056CC5959}" destId="{5B6449A2-D350-447D-9CC8-EE92CA0B1E47}" srcOrd="3" destOrd="0" parTransId="{9F92BF18-E715-41C1-BBF3-07C843303144}" sibTransId="{F179A871-0840-4188-8F04-4EFB05EBB2E5}"/>
    <dgm:cxn modelId="{94E7C29F-37BD-43F3-A148-C0D1E9E76DA8}" type="presOf" srcId="{245D65CC-5657-4E3A-9073-FBE9057FC5EF}" destId="{8A2C253B-82C3-4F82-BD58-FE1112AB82C2}" srcOrd="0" destOrd="0" presId="urn:microsoft.com/office/officeart/2005/8/layout/vList2"/>
    <dgm:cxn modelId="{A8A7DEA5-7485-439B-9CB5-1EB5F7A60513}" srcId="{B298FE0E-0898-430A-9A57-6EE056CC5959}" destId="{A89CA45A-7FD5-477C-A8E8-FF0984253D49}" srcOrd="2" destOrd="0" parTransId="{87F96533-B775-4736-A266-EEB1D6FF3B98}" sibTransId="{B067AC0C-BE03-48C5-8CD2-A847256172D8}"/>
    <dgm:cxn modelId="{14065FBD-6CB3-4347-BB12-B563B4E046ED}" srcId="{B298FE0E-0898-430A-9A57-6EE056CC5959}" destId="{245D65CC-5657-4E3A-9073-FBE9057FC5EF}" srcOrd="0" destOrd="0" parTransId="{D6FCCB3F-8BC8-48DC-80F3-294A58D5CD4C}" sibTransId="{0C24C5FC-DFBD-48CC-86FF-B052E697E9E4}"/>
    <dgm:cxn modelId="{F64373BD-204A-4112-B190-1AC8F9B6D9AB}" type="presOf" srcId="{B298FE0E-0898-430A-9A57-6EE056CC5959}" destId="{014E2B08-8A1C-4D3F-A904-50F8DE3A30AB}" srcOrd="0" destOrd="0" presId="urn:microsoft.com/office/officeart/2005/8/layout/vList2"/>
    <dgm:cxn modelId="{8C6098E2-390F-4B1A-A528-C854EAC70DF5}" type="presOf" srcId="{A89CA45A-7FD5-477C-A8E8-FF0984253D49}" destId="{7E43C05C-5630-4787-BC4E-BCFEC73DC59C}" srcOrd="0" destOrd="0" presId="urn:microsoft.com/office/officeart/2005/8/layout/vList2"/>
    <dgm:cxn modelId="{9884B2E4-81E6-4E60-AB2B-6EAF192314B0}" srcId="{B298FE0E-0898-430A-9A57-6EE056CC5959}" destId="{BAFB0E26-7452-4CDB-AE48-C8F130493773}" srcOrd="1" destOrd="0" parTransId="{DC67779F-1C2E-44E6-A6A1-617721CAE851}" sibTransId="{37FB2660-3CC3-4BB2-8B67-E731144043A8}"/>
    <dgm:cxn modelId="{E4F745BB-BA42-4F44-B2C6-DC50D00708DE}" type="presParOf" srcId="{014E2B08-8A1C-4D3F-A904-50F8DE3A30AB}" destId="{8A2C253B-82C3-4F82-BD58-FE1112AB82C2}" srcOrd="0" destOrd="0" presId="urn:microsoft.com/office/officeart/2005/8/layout/vList2"/>
    <dgm:cxn modelId="{EE32C36F-057C-4F29-93FD-49BBA8771C98}" type="presParOf" srcId="{014E2B08-8A1C-4D3F-A904-50F8DE3A30AB}" destId="{D6D1C507-0D24-431F-8C12-F0FEAB2C7FD5}" srcOrd="1" destOrd="0" presId="urn:microsoft.com/office/officeart/2005/8/layout/vList2"/>
    <dgm:cxn modelId="{6DA89FC2-177E-45A3-96D6-60A5B101286D}" type="presParOf" srcId="{014E2B08-8A1C-4D3F-A904-50F8DE3A30AB}" destId="{65C4C0A0-1BAD-4138-8433-35FA1008CFB8}" srcOrd="2" destOrd="0" presId="urn:microsoft.com/office/officeart/2005/8/layout/vList2"/>
    <dgm:cxn modelId="{1C4E338B-2E25-4EBC-9C06-9E029731E3F7}" type="presParOf" srcId="{014E2B08-8A1C-4D3F-A904-50F8DE3A30AB}" destId="{6E544EA0-06B9-49F5-B087-88A384DDB98B}" srcOrd="3" destOrd="0" presId="urn:microsoft.com/office/officeart/2005/8/layout/vList2"/>
    <dgm:cxn modelId="{20BD8FBA-2C4E-488E-A6D2-763A22DF69AE}" type="presParOf" srcId="{014E2B08-8A1C-4D3F-A904-50F8DE3A30AB}" destId="{7E43C05C-5630-4787-BC4E-BCFEC73DC59C}" srcOrd="4" destOrd="0" presId="urn:microsoft.com/office/officeart/2005/8/layout/vList2"/>
    <dgm:cxn modelId="{ECFA7F90-C6C8-4C98-A9A8-ABBF2048F2CF}" type="presParOf" srcId="{014E2B08-8A1C-4D3F-A904-50F8DE3A30AB}" destId="{E7407A8C-8E0B-49A9-85C7-E58AED75B25B}" srcOrd="5" destOrd="0" presId="urn:microsoft.com/office/officeart/2005/8/layout/vList2"/>
    <dgm:cxn modelId="{F9CBCE1D-7A06-49BC-ABF4-221FE5BAA2F4}" type="presParOf" srcId="{014E2B08-8A1C-4D3F-A904-50F8DE3A30AB}" destId="{D3F33529-B448-43EE-8D42-FE96B100DCA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B282-785E-411C-A906-FD27538A5C97}">
      <dsp:nvSpPr>
        <dsp:cNvPr id="0" name=""/>
        <dsp:cNvSpPr/>
      </dsp:nvSpPr>
      <dsp:spPr>
        <a:xfrm>
          <a:off x="0" y="4301982"/>
          <a:ext cx="6096000" cy="14120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Neue Haas Grotesk Text Pro"/>
            </a:rPr>
            <a:t>The</a:t>
          </a:r>
          <a:r>
            <a:rPr lang="en-US" sz="2700" kern="1200" dirty="0"/>
            <a:t> presentation slides will be sent to your email after this webinar</a:t>
          </a:r>
        </a:p>
      </dsp:txBody>
      <dsp:txXfrm>
        <a:off x="0" y="4301982"/>
        <a:ext cx="6096000" cy="1412006"/>
      </dsp:txXfrm>
    </dsp:sp>
    <dsp:sp modelId="{8AB76BEF-CE65-424B-9D2F-811EFA7E0C3A}">
      <dsp:nvSpPr>
        <dsp:cNvPr id="0" name=""/>
        <dsp:cNvSpPr/>
      </dsp:nvSpPr>
      <dsp:spPr>
        <a:xfrm rot="10800000">
          <a:off x="0" y="2151496"/>
          <a:ext cx="6096000" cy="2171666"/>
        </a:xfrm>
        <a:prstGeom prst="upArrowCallou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intention of this meeting</a:t>
          </a:r>
        </a:p>
      </dsp:txBody>
      <dsp:txXfrm rot="10800000">
        <a:off x="0" y="2151496"/>
        <a:ext cx="6096000" cy="1411083"/>
      </dsp:txXfrm>
    </dsp:sp>
    <dsp:sp modelId="{7C6468D4-EE46-4B98-9B07-DD17BC9D3546}">
      <dsp:nvSpPr>
        <dsp:cNvPr id="0" name=""/>
        <dsp:cNvSpPr/>
      </dsp:nvSpPr>
      <dsp:spPr>
        <a:xfrm rot="10800000">
          <a:off x="0" y="1010"/>
          <a:ext cx="6096000" cy="2171666"/>
        </a:xfrm>
        <a:prstGeom prst="upArrowCallou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The team</a:t>
          </a:r>
        </a:p>
      </dsp:txBody>
      <dsp:txXfrm rot="10800000">
        <a:off x="0" y="1010"/>
        <a:ext cx="6096000" cy="141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3E9F-3D46-4DE6-977D-D35B076BBBF8}">
      <dsp:nvSpPr>
        <dsp:cNvPr id="0" name=""/>
        <dsp:cNvSpPr/>
      </dsp:nvSpPr>
      <dsp:spPr>
        <a:xfrm>
          <a:off x="0" y="2818785"/>
          <a:ext cx="8912943"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A2EA508-2A53-4262-8DFA-1AC97025423A}">
      <dsp:nvSpPr>
        <dsp:cNvPr id="0" name=""/>
        <dsp:cNvSpPr/>
      </dsp:nvSpPr>
      <dsp:spPr>
        <a:xfrm rot="8100000">
          <a:off x="79393"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CCE26-602A-4FB0-83CD-780DCA879A79}">
      <dsp:nvSpPr>
        <dsp:cNvPr id="0" name=""/>
        <dsp:cNvSpPr/>
      </dsp:nvSpPr>
      <dsp:spPr>
        <a:xfrm>
          <a:off x="119174"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9A2503-4D6B-4EAC-980B-531219557787}">
      <dsp:nvSpPr>
        <dsp:cNvPr id="0" name=""/>
        <dsp:cNvSpPr/>
      </dsp:nvSpPr>
      <dsp:spPr>
        <a:xfrm>
          <a:off x="511655"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Webinar 2024 Topics and Approximate Dates</a:t>
          </a:r>
        </a:p>
      </dsp:txBody>
      <dsp:txXfrm>
        <a:off x="511655" y="1150064"/>
        <a:ext cx="1282543" cy="1668721"/>
      </dsp:txXfrm>
    </dsp:sp>
    <dsp:sp modelId="{D2BF6772-E16E-412D-84CC-94FF0B08D0A5}">
      <dsp:nvSpPr>
        <dsp:cNvPr id="0" name=""/>
        <dsp:cNvSpPr/>
      </dsp:nvSpPr>
      <dsp:spPr>
        <a:xfrm>
          <a:off x="511655"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2024</a:t>
          </a:r>
        </a:p>
      </dsp:txBody>
      <dsp:txXfrm>
        <a:off x="511655" y="563757"/>
        <a:ext cx="1282543" cy="586307"/>
      </dsp:txXfrm>
    </dsp:sp>
    <dsp:sp modelId="{F81FF280-E72A-45F9-8F61-C2EB0DFD8726}">
      <dsp:nvSpPr>
        <dsp:cNvPr id="0" name=""/>
        <dsp:cNvSpPr/>
      </dsp:nvSpPr>
      <dsp:spPr>
        <a:xfrm>
          <a:off x="258441"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F3EA1B-52C8-42ED-8FAD-BB1917C9A810}">
      <dsp:nvSpPr>
        <dsp:cNvPr id="0" name=""/>
        <dsp:cNvSpPr/>
      </dsp:nvSpPr>
      <dsp:spPr>
        <a:xfrm>
          <a:off x="252804"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60A6-EDF5-4AF8-9B35-215E55FB93A0}">
      <dsp:nvSpPr>
        <dsp:cNvPr id="0" name=""/>
        <dsp:cNvSpPr/>
      </dsp:nvSpPr>
      <dsp:spPr>
        <a:xfrm rot="18900000">
          <a:off x="968582"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63BC8-610F-4790-B6EF-45F88F39A745}">
      <dsp:nvSpPr>
        <dsp:cNvPr id="0" name=""/>
        <dsp:cNvSpPr/>
      </dsp:nvSpPr>
      <dsp:spPr>
        <a:xfrm>
          <a:off x="1008364"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4A7C7C-2911-46A1-9113-2A6743F17C63}">
      <dsp:nvSpPr>
        <dsp:cNvPr id="0" name=""/>
        <dsp:cNvSpPr/>
      </dsp:nvSpPr>
      <dsp:spPr>
        <a:xfrm>
          <a:off x="1400844"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Mixer/Meet and Greet</a:t>
          </a:r>
        </a:p>
      </dsp:txBody>
      <dsp:txXfrm>
        <a:off x="1400844" y="2818785"/>
        <a:ext cx="1282543" cy="1668721"/>
      </dsp:txXfrm>
    </dsp:sp>
    <dsp:sp modelId="{87B52B85-3E4E-4062-9478-52A73B718731}">
      <dsp:nvSpPr>
        <dsp:cNvPr id="0" name=""/>
        <dsp:cNvSpPr/>
      </dsp:nvSpPr>
      <dsp:spPr>
        <a:xfrm>
          <a:off x="1400844"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 Early June</a:t>
          </a:r>
        </a:p>
      </dsp:txBody>
      <dsp:txXfrm>
        <a:off x="1400844" y="4487506"/>
        <a:ext cx="1282543" cy="586307"/>
      </dsp:txXfrm>
    </dsp:sp>
    <dsp:sp modelId="{1DCCF5CD-10AF-4D4E-9F9A-29DAB831D152}">
      <dsp:nvSpPr>
        <dsp:cNvPr id="0" name=""/>
        <dsp:cNvSpPr/>
      </dsp:nvSpPr>
      <dsp:spPr>
        <a:xfrm>
          <a:off x="1147631"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D98AD8-02F6-446E-81EC-8DEE307D2D7C}">
      <dsp:nvSpPr>
        <dsp:cNvPr id="0" name=""/>
        <dsp:cNvSpPr/>
      </dsp:nvSpPr>
      <dsp:spPr>
        <a:xfrm>
          <a:off x="1141993"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6C63D-F643-4AF9-8069-0741F4EB9200}">
      <dsp:nvSpPr>
        <dsp:cNvPr id="0" name=""/>
        <dsp:cNvSpPr/>
      </dsp:nvSpPr>
      <dsp:spPr>
        <a:xfrm rot="8100000">
          <a:off x="1857771"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4D25E-3712-4F8B-9B70-6C0A2E258CC5}">
      <dsp:nvSpPr>
        <dsp:cNvPr id="0" name=""/>
        <dsp:cNvSpPr/>
      </dsp:nvSpPr>
      <dsp:spPr>
        <a:xfrm>
          <a:off x="1897553"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71CBD5-BF77-4D49-93D3-4DC89F40E427}">
      <dsp:nvSpPr>
        <dsp:cNvPr id="0" name=""/>
        <dsp:cNvSpPr/>
      </dsp:nvSpPr>
      <dsp:spPr>
        <a:xfrm>
          <a:off x="2290033"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Federal Resumes (Announce Photo Contest Opportunity Start) </a:t>
          </a:r>
        </a:p>
      </dsp:txBody>
      <dsp:txXfrm>
        <a:off x="2290033" y="1150064"/>
        <a:ext cx="1282543" cy="1668721"/>
      </dsp:txXfrm>
    </dsp:sp>
    <dsp:sp modelId="{98F3449A-5EAA-4900-AC25-D90177ED07DF}">
      <dsp:nvSpPr>
        <dsp:cNvPr id="0" name=""/>
        <dsp:cNvSpPr/>
      </dsp:nvSpPr>
      <dsp:spPr>
        <a:xfrm>
          <a:off x="2290033"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June</a:t>
          </a:r>
        </a:p>
      </dsp:txBody>
      <dsp:txXfrm>
        <a:off x="2290033" y="563757"/>
        <a:ext cx="1282543" cy="586307"/>
      </dsp:txXfrm>
    </dsp:sp>
    <dsp:sp modelId="{62C34B64-91FB-46EA-A06D-705B21FF26D1}">
      <dsp:nvSpPr>
        <dsp:cNvPr id="0" name=""/>
        <dsp:cNvSpPr/>
      </dsp:nvSpPr>
      <dsp:spPr>
        <a:xfrm>
          <a:off x="2036820"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90A982-2CA4-43AC-9BAA-16C73C0A48B1}">
      <dsp:nvSpPr>
        <dsp:cNvPr id="0" name=""/>
        <dsp:cNvSpPr/>
      </dsp:nvSpPr>
      <dsp:spPr>
        <a:xfrm>
          <a:off x="2031182"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69428-E38D-4699-902E-C33FF6158DD8}">
      <dsp:nvSpPr>
        <dsp:cNvPr id="0" name=""/>
        <dsp:cNvSpPr/>
      </dsp:nvSpPr>
      <dsp:spPr>
        <a:xfrm rot="18900000">
          <a:off x="2746961"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4B17E-BD1D-434A-A829-941449E29CA1}">
      <dsp:nvSpPr>
        <dsp:cNvPr id="0" name=""/>
        <dsp:cNvSpPr/>
      </dsp:nvSpPr>
      <dsp:spPr>
        <a:xfrm>
          <a:off x="2786742"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C4832DD-CAC8-424C-A5FB-17592C360D55}">
      <dsp:nvSpPr>
        <dsp:cNvPr id="0" name=""/>
        <dsp:cNvSpPr/>
      </dsp:nvSpPr>
      <dsp:spPr>
        <a:xfrm>
          <a:off x="3179223"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USAJOBS and Hire Authorities </a:t>
          </a:r>
        </a:p>
      </dsp:txBody>
      <dsp:txXfrm>
        <a:off x="3179223" y="2818785"/>
        <a:ext cx="1282543" cy="1668721"/>
      </dsp:txXfrm>
    </dsp:sp>
    <dsp:sp modelId="{79E699D1-5792-4931-AC95-156B2A4FAF1E}">
      <dsp:nvSpPr>
        <dsp:cNvPr id="0" name=""/>
        <dsp:cNvSpPr/>
      </dsp:nvSpPr>
      <dsp:spPr>
        <a:xfrm>
          <a:off x="3179223"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Early July</a:t>
          </a:r>
        </a:p>
      </dsp:txBody>
      <dsp:txXfrm>
        <a:off x="3179223" y="4487506"/>
        <a:ext cx="1282543" cy="586307"/>
      </dsp:txXfrm>
    </dsp:sp>
    <dsp:sp modelId="{FD83940E-C746-407C-BC23-CF08BAA5AD88}">
      <dsp:nvSpPr>
        <dsp:cNvPr id="0" name=""/>
        <dsp:cNvSpPr/>
      </dsp:nvSpPr>
      <dsp:spPr>
        <a:xfrm>
          <a:off x="2926010"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E483A0-9478-4F43-B98B-39635D9D5CB7}">
      <dsp:nvSpPr>
        <dsp:cNvPr id="0" name=""/>
        <dsp:cNvSpPr/>
      </dsp:nvSpPr>
      <dsp:spPr>
        <a:xfrm>
          <a:off x="2920372"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72431-DD11-43E1-8A19-9E617F4408EC}">
      <dsp:nvSpPr>
        <dsp:cNvPr id="0" name=""/>
        <dsp:cNvSpPr/>
      </dsp:nvSpPr>
      <dsp:spPr>
        <a:xfrm rot="8100000">
          <a:off x="3636150"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483DB-A7EC-4D2C-984D-3C62BB8EC6FE}">
      <dsp:nvSpPr>
        <dsp:cNvPr id="0" name=""/>
        <dsp:cNvSpPr/>
      </dsp:nvSpPr>
      <dsp:spPr>
        <a:xfrm>
          <a:off x="3675932"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F3D949-6084-457E-98CB-537EFE7E1E8A}">
      <dsp:nvSpPr>
        <dsp:cNvPr id="0" name=""/>
        <dsp:cNvSpPr/>
      </dsp:nvSpPr>
      <dsp:spPr>
        <a:xfrm>
          <a:off x="4068412"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Handshake, LinkedIn, Job Boards, Certifications and Future Opportunities </a:t>
          </a:r>
        </a:p>
      </dsp:txBody>
      <dsp:txXfrm>
        <a:off x="4068412" y="1150064"/>
        <a:ext cx="1282543" cy="1668721"/>
      </dsp:txXfrm>
    </dsp:sp>
    <dsp:sp modelId="{E04E7F6A-6B4D-46B0-9436-4F79C8F2F4BE}">
      <dsp:nvSpPr>
        <dsp:cNvPr id="0" name=""/>
        <dsp:cNvSpPr/>
      </dsp:nvSpPr>
      <dsp:spPr>
        <a:xfrm>
          <a:off x="4068412"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July</a:t>
          </a:r>
        </a:p>
      </dsp:txBody>
      <dsp:txXfrm>
        <a:off x="4068412" y="563757"/>
        <a:ext cx="1282543" cy="586307"/>
      </dsp:txXfrm>
    </dsp:sp>
    <dsp:sp modelId="{44C6173A-058F-4193-AE13-114BE2703A41}">
      <dsp:nvSpPr>
        <dsp:cNvPr id="0" name=""/>
        <dsp:cNvSpPr/>
      </dsp:nvSpPr>
      <dsp:spPr>
        <a:xfrm>
          <a:off x="3815199"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BC4D82-BDB9-4695-800F-8D0307F79798}">
      <dsp:nvSpPr>
        <dsp:cNvPr id="0" name=""/>
        <dsp:cNvSpPr/>
      </dsp:nvSpPr>
      <dsp:spPr>
        <a:xfrm>
          <a:off x="3809561"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1D4DC-931E-4B2D-BAD7-39C7A6AD220C}">
      <dsp:nvSpPr>
        <dsp:cNvPr id="0" name=""/>
        <dsp:cNvSpPr/>
      </dsp:nvSpPr>
      <dsp:spPr>
        <a:xfrm rot="18900000">
          <a:off x="4525340"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22156-BEF3-4CC0-A1FC-1F226CB498CB}">
      <dsp:nvSpPr>
        <dsp:cNvPr id="0" name=""/>
        <dsp:cNvSpPr/>
      </dsp:nvSpPr>
      <dsp:spPr>
        <a:xfrm>
          <a:off x="4565121"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465B37-7E84-4A5F-B217-7911B16453FD}">
      <dsp:nvSpPr>
        <dsp:cNvPr id="0" name=""/>
        <dsp:cNvSpPr/>
      </dsp:nvSpPr>
      <dsp:spPr>
        <a:xfrm>
          <a:off x="4957602"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Guest Speaker NPS (Announce Photo Contest Winners) </a:t>
          </a:r>
        </a:p>
      </dsp:txBody>
      <dsp:txXfrm>
        <a:off x="4957602" y="2818785"/>
        <a:ext cx="1282543" cy="1668721"/>
      </dsp:txXfrm>
    </dsp:sp>
    <dsp:sp modelId="{8DE2B32A-7876-46DC-9A22-931180859637}">
      <dsp:nvSpPr>
        <dsp:cNvPr id="0" name=""/>
        <dsp:cNvSpPr/>
      </dsp:nvSpPr>
      <dsp:spPr>
        <a:xfrm>
          <a:off x="4957602"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Early Aug.</a:t>
          </a:r>
        </a:p>
      </dsp:txBody>
      <dsp:txXfrm>
        <a:off x="4957602" y="4487506"/>
        <a:ext cx="1282543" cy="586307"/>
      </dsp:txXfrm>
    </dsp:sp>
    <dsp:sp modelId="{30705FF5-209D-4CDB-827D-4B7F5CC9F99E}">
      <dsp:nvSpPr>
        <dsp:cNvPr id="0" name=""/>
        <dsp:cNvSpPr/>
      </dsp:nvSpPr>
      <dsp:spPr>
        <a:xfrm>
          <a:off x="4704389"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15240D-183A-4283-BA13-FF4F981380BE}">
      <dsp:nvSpPr>
        <dsp:cNvPr id="0" name=""/>
        <dsp:cNvSpPr/>
      </dsp:nvSpPr>
      <dsp:spPr>
        <a:xfrm>
          <a:off x="4698751"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8D8B0-2DD7-4FD8-A57C-9F74B423883F}">
      <dsp:nvSpPr>
        <dsp:cNvPr id="0" name=""/>
        <dsp:cNvSpPr/>
      </dsp:nvSpPr>
      <dsp:spPr>
        <a:xfrm rot="8100000">
          <a:off x="5414529"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701D-EFB6-4B8A-A52D-1C60CABFBBDC}">
      <dsp:nvSpPr>
        <dsp:cNvPr id="0" name=""/>
        <dsp:cNvSpPr/>
      </dsp:nvSpPr>
      <dsp:spPr>
        <a:xfrm>
          <a:off x="5454311"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D15164-C9B1-476F-ABC9-C7BBD5EA9F8A}">
      <dsp:nvSpPr>
        <dsp:cNvPr id="0" name=""/>
        <dsp:cNvSpPr/>
      </dsp:nvSpPr>
      <dsp:spPr>
        <a:xfrm>
          <a:off x="5846791"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Guest Speaker USFS  </a:t>
          </a:r>
        </a:p>
      </dsp:txBody>
      <dsp:txXfrm>
        <a:off x="5846791" y="1150064"/>
        <a:ext cx="1282543" cy="1668721"/>
      </dsp:txXfrm>
    </dsp:sp>
    <dsp:sp modelId="{D187D98C-62B5-41D8-8D77-A7B548E9120E}">
      <dsp:nvSpPr>
        <dsp:cNvPr id="0" name=""/>
        <dsp:cNvSpPr/>
      </dsp:nvSpPr>
      <dsp:spPr>
        <a:xfrm>
          <a:off x="5846791"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Aug.</a:t>
          </a:r>
        </a:p>
      </dsp:txBody>
      <dsp:txXfrm>
        <a:off x="5846791" y="563757"/>
        <a:ext cx="1282543" cy="586307"/>
      </dsp:txXfrm>
    </dsp:sp>
    <dsp:sp modelId="{4EB51B9B-1DCE-43F0-A062-77583BE117E6}">
      <dsp:nvSpPr>
        <dsp:cNvPr id="0" name=""/>
        <dsp:cNvSpPr/>
      </dsp:nvSpPr>
      <dsp:spPr>
        <a:xfrm>
          <a:off x="5593578"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76133A-1F1C-4BCA-9EA0-5965021AC754}">
      <dsp:nvSpPr>
        <dsp:cNvPr id="0" name=""/>
        <dsp:cNvSpPr/>
      </dsp:nvSpPr>
      <dsp:spPr>
        <a:xfrm>
          <a:off x="5587940"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6A396-1B6A-410C-ACA9-AC2494BBEA98}">
      <dsp:nvSpPr>
        <dsp:cNvPr id="0" name=""/>
        <dsp:cNvSpPr/>
      </dsp:nvSpPr>
      <dsp:spPr>
        <a:xfrm rot="18900000">
          <a:off x="6303719" y="4601611"/>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82E8E-61C6-4CF4-86D8-8DF4DBD65B3F}">
      <dsp:nvSpPr>
        <dsp:cNvPr id="0" name=""/>
        <dsp:cNvSpPr/>
      </dsp:nvSpPr>
      <dsp:spPr>
        <a:xfrm>
          <a:off x="6343500" y="4641392"/>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5007D0-1602-40A8-986C-557697578430}">
      <dsp:nvSpPr>
        <dsp:cNvPr id="0" name=""/>
        <dsp:cNvSpPr/>
      </dsp:nvSpPr>
      <dsp:spPr>
        <a:xfrm>
          <a:off x="6735981" y="2818785"/>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Cover Letters and Mock Interviews  </a:t>
          </a:r>
        </a:p>
      </dsp:txBody>
      <dsp:txXfrm>
        <a:off x="6735981" y="2818785"/>
        <a:ext cx="1282543" cy="1668721"/>
      </dsp:txXfrm>
    </dsp:sp>
    <dsp:sp modelId="{054C4688-41FC-4D9D-AFED-711A03342732}">
      <dsp:nvSpPr>
        <dsp:cNvPr id="0" name=""/>
        <dsp:cNvSpPr/>
      </dsp:nvSpPr>
      <dsp:spPr>
        <a:xfrm>
          <a:off x="6735981" y="4487506"/>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End Aug./ Early Sept</a:t>
          </a:r>
        </a:p>
      </dsp:txBody>
      <dsp:txXfrm>
        <a:off x="6735981" y="4487506"/>
        <a:ext cx="1282543" cy="586307"/>
      </dsp:txXfrm>
    </dsp:sp>
    <dsp:sp modelId="{EC419256-060E-4C28-BC0B-260BDFE08B0E}">
      <dsp:nvSpPr>
        <dsp:cNvPr id="0" name=""/>
        <dsp:cNvSpPr/>
      </dsp:nvSpPr>
      <dsp:spPr>
        <a:xfrm>
          <a:off x="6482767" y="2818785"/>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716A36-F731-4F23-A2F6-C28BC371A821}">
      <dsp:nvSpPr>
        <dsp:cNvPr id="0" name=""/>
        <dsp:cNvSpPr/>
      </dsp:nvSpPr>
      <dsp:spPr>
        <a:xfrm>
          <a:off x="6477130"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4377F-78B0-4A7E-916F-C43B0AFE9FAA}">
      <dsp:nvSpPr>
        <dsp:cNvPr id="0" name=""/>
        <dsp:cNvSpPr/>
      </dsp:nvSpPr>
      <dsp:spPr>
        <a:xfrm rot="8100000">
          <a:off x="7192908" y="677862"/>
          <a:ext cx="358097" cy="35809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DC35D-A530-4520-83F4-9FDAD13DB158}">
      <dsp:nvSpPr>
        <dsp:cNvPr id="0" name=""/>
        <dsp:cNvSpPr/>
      </dsp:nvSpPr>
      <dsp:spPr>
        <a:xfrm>
          <a:off x="7232690" y="717643"/>
          <a:ext cx="278534" cy="27853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C6222BE-A25E-431D-B1AB-56B6C4202C7F}">
      <dsp:nvSpPr>
        <dsp:cNvPr id="0" name=""/>
        <dsp:cNvSpPr/>
      </dsp:nvSpPr>
      <dsp:spPr>
        <a:xfrm>
          <a:off x="7625170" y="1150064"/>
          <a:ext cx="1282543" cy="166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End of the Year Wrap Up </a:t>
          </a:r>
        </a:p>
      </dsp:txBody>
      <dsp:txXfrm>
        <a:off x="7625170" y="1150064"/>
        <a:ext cx="1282543" cy="1668721"/>
      </dsp:txXfrm>
    </dsp:sp>
    <dsp:sp modelId="{EED9EF98-862B-4DE5-BB6F-2153A9D02D4C}">
      <dsp:nvSpPr>
        <dsp:cNvPr id="0" name=""/>
        <dsp:cNvSpPr/>
      </dsp:nvSpPr>
      <dsp:spPr>
        <a:xfrm>
          <a:off x="7625170" y="563757"/>
          <a:ext cx="1282543" cy="586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Mid Sep.</a:t>
          </a:r>
        </a:p>
      </dsp:txBody>
      <dsp:txXfrm>
        <a:off x="7625170" y="563757"/>
        <a:ext cx="1282543" cy="586307"/>
      </dsp:txXfrm>
    </dsp:sp>
    <dsp:sp modelId="{34384B11-77F7-476C-BF16-EDAFA39984A1}">
      <dsp:nvSpPr>
        <dsp:cNvPr id="0" name=""/>
        <dsp:cNvSpPr/>
      </dsp:nvSpPr>
      <dsp:spPr>
        <a:xfrm>
          <a:off x="7371957" y="1150064"/>
          <a:ext cx="0" cy="1668721"/>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988AAE-A55E-4EDB-8DFC-8C63E99E720F}">
      <dsp:nvSpPr>
        <dsp:cNvPr id="0" name=""/>
        <dsp:cNvSpPr/>
      </dsp:nvSpPr>
      <dsp:spPr>
        <a:xfrm>
          <a:off x="7366319" y="2766017"/>
          <a:ext cx="91156" cy="105535"/>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7CE90-108E-4AB4-849F-935AA06770C3}">
      <dsp:nvSpPr>
        <dsp:cNvPr id="0" name=""/>
        <dsp:cNvSpPr/>
      </dsp:nvSpPr>
      <dsp:spPr>
        <a:xfrm>
          <a:off x="0" y="468"/>
          <a:ext cx="9922764" cy="1096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3D752-701C-4180-A680-34F792999437}">
      <dsp:nvSpPr>
        <dsp:cNvPr id="0" name=""/>
        <dsp:cNvSpPr/>
      </dsp:nvSpPr>
      <dsp:spPr>
        <a:xfrm>
          <a:off x="331694" y="247183"/>
          <a:ext cx="603080" cy="603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3EE7C-F0E6-4914-9686-5398BD60DF13}">
      <dsp:nvSpPr>
        <dsp:cNvPr id="0" name=""/>
        <dsp:cNvSpPr/>
      </dsp:nvSpPr>
      <dsp:spPr>
        <a:xfrm>
          <a:off x="1266468" y="468"/>
          <a:ext cx="4465243"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3"/>
            </a:rPr>
            <a:t>One-Month Check-In</a:t>
          </a:r>
          <a:endParaRPr lang="en-US" sz="2500" kern="1200" dirty="0"/>
        </a:p>
      </dsp:txBody>
      <dsp:txXfrm>
        <a:off x="1266468" y="468"/>
        <a:ext cx="4465243" cy="1096509"/>
      </dsp:txXfrm>
    </dsp:sp>
    <dsp:sp modelId="{24975342-0384-4017-A188-62A2493D9E0A}">
      <dsp:nvSpPr>
        <dsp:cNvPr id="0" name=""/>
        <dsp:cNvSpPr/>
      </dsp:nvSpPr>
      <dsp:spPr>
        <a:xfrm>
          <a:off x="5731712" y="468"/>
          <a:ext cx="4191051"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800100">
            <a:lnSpc>
              <a:spcPct val="100000"/>
            </a:lnSpc>
            <a:spcBef>
              <a:spcPct val="0"/>
            </a:spcBef>
            <a:spcAft>
              <a:spcPct val="35000"/>
            </a:spcAft>
            <a:buNone/>
          </a:pPr>
          <a:r>
            <a:rPr lang="en-US" sz="1800" kern="1200" dirty="0"/>
            <a:t>Automatically sent from </a:t>
          </a:r>
          <a:r>
            <a:rPr lang="en-US" sz="1800" kern="1200" dirty="0" err="1"/>
            <a:t>AirTable</a:t>
          </a:r>
          <a:endParaRPr lang="en-US" sz="1800" kern="1200" dirty="0"/>
        </a:p>
      </dsp:txBody>
      <dsp:txXfrm>
        <a:off x="5731712" y="468"/>
        <a:ext cx="4191051" cy="1096509"/>
      </dsp:txXfrm>
    </dsp:sp>
    <dsp:sp modelId="{C5556B94-57AD-40A4-979E-080F6423637F}">
      <dsp:nvSpPr>
        <dsp:cNvPr id="0" name=""/>
        <dsp:cNvSpPr/>
      </dsp:nvSpPr>
      <dsp:spPr>
        <a:xfrm>
          <a:off x="0" y="1371106"/>
          <a:ext cx="9922764" cy="1096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30B1C-9859-48C8-BF33-7FBE04A38E43}">
      <dsp:nvSpPr>
        <dsp:cNvPr id="0" name=""/>
        <dsp:cNvSpPr/>
      </dsp:nvSpPr>
      <dsp:spPr>
        <a:xfrm>
          <a:off x="331694" y="1617820"/>
          <a:ext cx="603080" cy="60308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9D0B4-49E9-4F50-B4B8-B3FE3600FEB3}">
      <dsp:nvSpPr>
        <dsp:cNvPr id="0" name=""/>
        <dsp:cNvSpPr/>
      </dsp:nvSpPr>
      <dsp:spPr>
        <a:xfrm>
          <a:off x="1266468" y="1371106"/>
          <a:ext cx="4465243"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6"/>
            </a:rPr>
            <a:t>Mid-Term Evauation</a:t>
          </a:r>
          <a:endParaRPr lang="en-US" sz="2500" kern="1200"/>
        </a:p>
      </dsp:txBody>
      <dsp:txXfrm>
        <a:off x="1266468" y="1371106"/>
        <a:ext cx="4465243" cy="1096509"/>
      </dsp:txXfrm>
    </dsp:sp>
    <dsp:sp modelId="{21D6B2CD-17F0-4B2F-A9D1-67F9F299F1E8}">
      <dsp:nvSpPr>
        <dsp:cNvPr id="0" name=""/>
        <dsp:cNvSpPr/>
      </dsp:nvSpPr>
      <dsp:spPr>
        <a:xfrm>
          <a:off x="5731712" y="1371106"/>
          <a:ext cx="4191051"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800100">
            <a:lnSpc>
              <a:spcPct val="100000"/>
            </a:lnSpc>
            <a:spcBef>
              <a:spcPct val="0"/>
            </a:spcBef>
            <a:spcAft>
              <a:spcPct val="35000"/>
            </a:spcAft>
            <a:buNone/>
          </a:pPr>
          <a:r>
            <a:rPr lang="en-US" sz="1800" kern="1200" dirty="0"/>
            <a:t>Automatically sent from </a:t>
          </a:r>
          <a:r>
            <a:rPr lang="en-US" sz="1800" kern="1200" dirty="0" err="1"/>
            <a:t>AirTable</a:t>
          </a:r>
          <a:r>
            <a:rPr lang="en-US" sz="1800" kern="1200" dirty="0"/>
            <a:t> at half-way point for RA</a:t>
          </a:r>
        </a:p>
      </dsp:txBody>
      <dsp:txXfrm>
        <a:off x="5731712" y="1371106"/>
        <a:ext cx="4191051" cy="1096509"/>
      </dsp:txXfrm>
    </dsp:sp>
    <dsp:sp modelId="{75908924-EFD9-4875-AC70-54C56A950CE2}">
      <dsp:nvSpPr>
        <dsp:cNvPr id="0" name=""/>
        <dsp:cNvSpPr/>
      </dsp:nvSpPr>
      <dsp:spPr>
        <a:xfrm>
          <a:off x="0" y="2741743"/>
          <a:ext cx="9922764" cy="10965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94573F-5E49-4F58-BE8A-46A2C81A830E}">
      <dsp:nvSpPr>
        <dsp:cNvPr id="0" name=""/>
        <dsp:cNvSpPr/>
      </dsp:nvSpPr>
      <dsp:spPr>
        <a:xfrm>
          <a:off x="331694" y="2988458"/>
          <a:ext cx="603080" cy="603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FE924-7C34-4B51-853A-82B4679C8756}">
      <dsp:nvSpPr>
        <dsp:cNvPr id="0" name=""/>
        <dsp:cNvSpPr/>
      </dsp:nvSpPr>
      <dsp:spPr>
        <a:xfrm>
          <a:off x="1266468" y="2741743"/>
          <a:ext cx="4465243"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rId9"/>
            </a:rPr>
            <a:t>Evaluation </a:t>
          </a:r>
          <a:endParaRPr lang="en-US" sz="2500" kern="1200" dirty="0"/>
        </a:p>
      </dsp:txBody>
      <dsp:txXfrm>
        <a:off x="1266468" y="2741743"/>
        <a:ext cx="4465243" cy="1096509"/>
      </dsp:txXfrm>
    </dsp:sp>
    <dsp:sp modelId="{8AEA20CA-18FB-4F1F-AA33-FDB52879D0C3}">
      <dsp:nvSpPr>
        <dsp:cNvPr id="0" name=""/>
        <dsp:cNvSpPr/>
      </dsp:nvSpPr>
      <dsp:spPr>
        <a:xfrm>
          <a:off x="5731712" y="2741743"/>
          <a:ext cx="4191051" cy="109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047" tIns="116047" rIns="116047" bIns="116047" numCol="1" spcCol="1270" anchor="ctr" anchorCtr="0">
          <a:noAutofit/>
        </a:bodyPr>
        <a:lstStyle/>
        <a:p>
          <a:pPr marL="0" lvl="0" indent="0" algn="l" defTabSz="800100">
            <a:lnSpc>
              <a:spcPct val="100000"/>
            </a:lnSpc>
            <a:spcBef>
              <a:spcPct val="0"/>
            </a:spcBef>
            <a:spcAft>
              <a:spcPct val="35000"/>
            </a:spcAft>
            <a:buNone/>
          </a:pPr>
          <a:r>
            <a:rPr lang="en-US" sz="1800" kern="1200"/>
            <a:t>Sent around last week of internship.</a:t>
          </a:r>
        </a:p>
      </dsp:txBody>
      <dsp:txXfrm>
        <a:off x="5731712" y="2741743"/>
        <a:ext cx="4191051" cy="10965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89FA-FD88-4FE2-B116-A27528A59F8A}">
      <dsp:nvSpPr>
        <dsp:cNvPr id="0" name=""/>
        <dsp:cNvSpPr/>
      </dsp:nvSpPr>
      <dsp:spPr>
        <a:xfrm>
          <a:off x="0" y="169352"/>
          <a:ext cx="8000999" cy="1686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Neue Haas Grotesk Text Pro"/>
            </a:rPr>
            <a:t>Lev Kellendy</a:t>
          </a:r>
          <a:r>
            <a:rPr lang="en-US" sz="1600" kern="1200" dirty="0"/>
            <a:t> (Internship Program Director)</a:t>
          </a:r>
        </a:p>
        <a:p>
          <a:pPr marL="342900" lvl="2" indent="-171450" algn="l" defTabSz="711200">
            <a:lnSpc>
              <a:spcPct val="90000"/>
            </a:lnSpc>
            <a:spcBef>
              <a:spcPct val="0"/>
            </a:spcBef>
            <a:spcAft>
              <a:spcPct val="15000"/>
            </a:spcAft>
            <a:buChar char="•"/>
          </a:pPr>
          <a:r>
            <a:rPr lang="en-US" sz="1600" kern="1200" dirty="0">
              <a:latin typeface="Neue Haas Grotesk Text Pro"/>
              <a:hlinkClick xmlns:r="http://schemas.openxmlformats.org/officeDocument/2006/relationships" r:id="rId1"/>
            </a:rPr>
            <a:t>levk</a:t>
          </a:r>
          <a:r>
            <a:rPr lang="en-US" sz="1600" kern="1200" dirty="0">
              <a:hlinkClick xmlns:r="http://schemas.openxmlformats.org/officeDocument/2006/relationships" r:id="rId1"/>
            </a:rPr>
            <a:t>@nwyouthcorps.org</a:t>
          </a:r>
          <a:r>
            <a:rPr lang="en-US" sz="1600" kern="1200" dirty="0"/>
            <a:t> </a:t>
          </a:r>
        </a:p>
      </dsp:txBody>
      <dsp:txXfrm>
        <a:off x="0" y="169352"/>
        <a:ext cx="8000999" cy="1686825"/>
      </dsp:txXfrm>
    </dsp:sp>
    <dsp:sp modelId="{6A96E94B-B51E-4D7D-9B81-376AE87AC7AF}">
      <dsp:nvSpPr>
        <dsp:cNvPr id="0" name=""/>
        <dsp:cNvSpPr/>
      </dsp:nvSpPr>
      <dsp:spPr>
        <a:xfrm>
          <a:off x="400049" y="34005"/>
          <a:ext cx="5600699" cy="8881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a:t>Contact Information: </a:t>
          </a:r>
        </a:p>
      </dsp:txBody>
      <dsp:txXfrm>
        <a:off x="443403" y="77359"/>
        <a:ext cx="5513991" cy="801398"/>
      </dsp:txXfrm>
    </dsp:sp>
    <dsp:sp modelId="{51596AA8-75E0-495B-8FAE-C7807D801DE0}">
      <dsp:nvSpPr>
        <dsp:cNvPr id="0" name=""/>
        <dsp:cNvSpPr/>
      </dsp:nvSpPr>
      <dsp:spPr>
        <a:xfrm>
          <a:off x="0" y="2167483"/>
          <a:ext cx="8000999" cy="1405687"/>
        </a:xfrm>
        <a:prstGeom prst="rect">
          <a:avLst/>
        </a:prstGeom>
        <a:solidFill>
          <a:schemeClr val="lt1">
            <a:alpha val="90000"/>
            <a:hueOff val="0"/>
            <a:satOff val="0"/>
            <a:lumOff val="0"/>
            <a:alphaOff val="0"/>
          </a:schemeClr>
        </a:solidFill>
        <a:ln w="12700" cap="flat" cmpd="sng" algn="ctr">
          <a:solidFill>
            <a:schemeClr val="accent2">
              <a:hueOff val="-7974219"/>
              <a:satOff val="8708"/>
              <a:lumOff val="-3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abigails@nwyouthcorps.org</a:t>
          </a:r>
          <a:endParaRPr lang="en-US" sz="1600" kern="1200" dirty="0"/>
        </a:p>
      </dsp:txBody>
      <dsp:txXfrm>
        <a:off x="0" y="2167483"/>
        <a:ext cx="8000999" cy="1405687"/>
      </dsp:txXfrm>
    </dsp:sp>
    <dsp:sp modelId="{9A1B28A7-D568-4ADE-B71F-11B03A9EA7AE}">
      <dsp:nvSpPr>
        <dsp:cNvPr id="0" name=""/>
        <dsp:cNvSpPr/>
      </dsp:nvSpPr>
      <dsp:spPr>
        <a:xfrm>
          <a:off x="400049" y="2131577"/>
          <a:ext cx="5600699" cy="788666"/>
        </a:xfrm>
        <a:prstGeom prst="roundRect">
          <a:avLst/>
        </a:prstGeom>
        <a:solidFill>
          <a:schemeClr val="accent2">
            <a:hueOff val="-7974219"/>
            <a:satOff val="8708"/>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dirty="0"/>
            <a:t>Abi Snow (OR/WA Internship Program </a:t>
          </a:r>
          <a:r>
            <a:rPr lang="en-US" sz="1600" kern="1200" dirty="0">
              <a:latin typeface="Neue Haas Grotesk Text Pro"/>
            </a:rPr>
            <a:t>Coordinator</a:t>
          </a:r>
          <a:r>
            <a:rPr lang="en-US" sz="1600" kern="1200" dirty="0"/>
            <a:t>)</a:t>
          </a:r>
        </a:p>
      </dsp:txBody>
      <dsp:txXfrm>
        <a:off x="438549" y="2170077"/>
        <a:ext cx="5523699" cy="711666"/>
      </dsp:txXfrm>
    </dsp:sp>
    <dsp:sp modelId="{DDC4A308-DA02-412A-972C-1AD0D7541CC0}">
      <dsp:nvSpPr>
        <dsp:cNvPr id="0" name=""/>
        <dsp:cNvSpPr/>
      </dsp:nvSpPr>
      <dsp:spPr>
        <a:xfrm>
          <a:off x="0" y="4013892"/>
          <a:ext cx="8000999" cy="1405687"/>
        </a:xfrm>
        <a:prstGeom prst="rect">
          <a:avLst/>
        </a:prstGeom>
        <a:solidFill>
          <a:schemeClr val="lt1">
            <a:alpha val="90000"/>
            <a:hueOff val="0"/>
            <a:satOff val="0"/>
            <a:lumOff val="0"/>
            <a:alphaOff val="0"/>
          </a:schemeClr>
        </a:solidFill>
        <a:ln w="12700" cap="flat" cmpd="sng" algn="ctr">
          <a:solidFill>
            <a:schemeClr val="accent2">
              <a:hueOff val="-15948439"/>
              <a:satOff val="17416"/>
              <a:lumOff val="-6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966" tIns="1062228" rIns="6209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matthews@idahocc.org</a:t>
          </a:r>
          <a:r>
            <a:rPr lang="en-US" sz="1600" kern="1200" dirty="0"/>
            <a:t>  </a:t>
          </a:r>
        </a:p>
      </dsp:txBody>
      <dsp:txXfrm>
        <a:off x="0" y="4013892"/>
        <a:ext cx="8000999" cy="1405687"/>
      </dsp:txXfrm>
    </dsp:sp>
    <dsp:sp modelId="{D0C74861-2A11-4909-98B6-A3819A8D6CFC}">
      <dsp:nvSpPr>
        <dsp:cNvPr id="0" name=""/>
        <dsp:cNvSpPr/>
      </dsp:nvSpPr>
      <dsp:spPr>
        <a:xfrm>
          <a:off x="400049" y="3848571"/>
          <a:ext cx="5600699" cy="918081"/>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11200">
            <a:lnSpc>
              <a:spcPct val="90000"/>
            </a:lnSpc>
            <a:spcBef>
              <a:spcPct val="0"/>
            </a:spcBef>
            <a:spcAft>
              <a:spcPct val="35000"/>
            </a:spcAft>
            <a:buNone/>
          </a:pPr>
          <a:r>
            <a:rPr lang="en-US" sz="1600" kern="1200" dirty="0"/>
            <a:t>Matthew Schlegel (ID Internship Program Coordinator)</a:t>
          </a:r>
        </a:p>
      </dsp:txBody>
      <dsp:txXfrm>
        <a:off x="444866" y="3893388"/>
        <a:ext cx="5511065" cy="828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DECDC-8357-4A37-B75A-EBD6D7C5F08B}">
      <dsp:nvSpPr>
        <dsp:cNvPr id="0" name=""/>
        <dsp:cNvSpPr/>
      </dsp:nvSpPr>
      <dsp:spPr>
        <a:xfrm>
          <a:off x="0" y="4687537"/>
          <a:ext cx="6724650" cy="10255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Resource Assistant Program** We are moving toward 8-12 month (32 weeks or greater) terms. This allows time for Direct Hire Authority conversion and the FS HR process. </a:t>
          </a:r>
        </a:p>
      </dsp:txBody>
      <dsp:txXfrm>
        <a:off x="0" y="4687537"/>
        <a:ext cx="6724650" cy="1025518"/>
      </dsp:txXfrm>
    </dsp:sp>
    <dsp:sp modelId="{F146B4C8-11FE-4A14-947D-D403ED888B42}">
      <dsp:nvSpPr>
        <dsp:cNvPr id="0" name=""/>
        <dsp:cNvSpPr/>
      </dsp:nvSpPr>
      <dsp:spPr>
        <a:xfrm rot="10800000">
          <a:off x="0" y="3125672"/>
          <a:ext cx="6724650" cy="157724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Only extensions that are 8 weeks or more can be added to an RAs term </a:t>
          </a:r>
        </a:p>
      </dsp:txBody>
      <dsp:txXfrm rot="10800000">
        <a:off x="0" y="3125672"/>
        <a:ext cx="6724650" cy="1024848"/>
      </dsp:txXfrm>
    </dsp:sp>
    <dsp:sp modelId="{B3A01AE6-B421-4444-A288-A59DB12E3AC4}">
      <dsp:nvSpPr>
        <dsp:cNvPr id="0" name=""/>
        <dsp:cNvSpPr/>
      </dsp:nvSpPr>
      <dsp:spPr>
        <a:xfrm rot="10800000">
          <a:off x="0" y="1563807"/>
          <a:ext cx="6724650" cy="157724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We would also like notification of a MOD or extension 2-4 weeks prior to term end dates, we cannot guarantee successful execution within 2 weeks of expiration or fund depletion.</a:t>
          </a:r>
        </a:p>
      </dsp:txBody>
      <dsp:txXfrm rot="10800000">
        <a:off x="0" y="1563807"/>
        <a:ext cx="6724650" cy="1024848"/>
      </dsp:txXfrm>
    </dsp:sp>
    <dsp:sp modelId="{A2D868AD-909A-4C88-A959-DFAE8EDD0035}">
      <dsp:nvSpPr>
        <dsp:cNvPr id="0" name=""/>
        <dsp:cNvSpPr/>
      </dsp:nvSpPr>
      <dsp:spPr>
        <a:xfrm rot="10800000">
          <a:off x="0" y="80884"/>
          <a:ext cx="6724650" cy="1577247"/>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PLEASE BE AWARE:</a:t>
          </a:r>
          <a:endParaRPr lang="en-US" sz="1700" kern="1200" dirty="0"/>
        </a:p>
      </dsp:txBody>
      <dsp:txXfrm rot="10800000">
        <a:off x="0" y="80884"/>
        <a:ext cx="6724650" cy="1024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527D-43D7-49ED-8C55-170E9DF47802}">
      <dsp:nvSpPr>
        <dsp:cNvPr id="0" name=""/>
        <dsp:cNvSpPr/>
      </dsp:nvSpPr>
      <dsp:spPr>
        <a:xfrm>
          <a:off x="1038225" y="0"/>
          <a:ext cx="6086475" cy="608647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99264-B918-418E-ABDD-24008420EB93}">
      <dsp:nvSpPr>
        <dsp:cNvPr id="0" name=""/>
        <dsp:cNvSpPr/>
      </dsp:nvSpPr>
      <dsp:spPr>
        <a:xfrm>
          <a:off x="1616440" y="578215"/>
          <a:ext cx="2373725" cy="23737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If a sexual harassment or discrimination situation occurs</a:t>
          </a:r>
        </a:p>
      </dsp:txBody>
      <dsp:txXfrm>
        <a:off x="1732316" y="694091"/>
        <a:ext cx="2141973" cy="2141973"/>
      </dsp:txXfrm>
    </dsp:sp>
    <dsp:sp modelId="{353B3786-AF42-46CF-A60B-F475F83A9C23}">
      <dsp:nvSpPr>
        <dsp:cNvPr id="0" name=""/>
        <dsp:cNvSpPr/>
      </dsp:nvSpPr>
      <dsp:spPr>
        <a:xfrm>
          <a:off x="4172759" y="578215"/>
          <a:ext cx="2373725" cy="23737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If you are injured in the workplace </a:t>
          </a:r>
        </a:p>
      </dsp:txBody>
      <dsp:txXfrm>
        <a:off x="4288635" y="694091"/>
        <a:ext cx="2141973" cy="2141973"/>
      </dsp:txXfrm>
    </dsp:sp>
    <dsp:sp modelId="{A29A0AA1-FCFE-4367-B275-371D18885C1D}">
      <dsp:nvSpPr>
        <dsp:cNvPr id="0" name=""/>
        <dsp:cNvSpPr/>
      </dsp:nvSpPr>
      <dsp:spPr>
        <a:xfrm>
          <a:off x="1616440" y="3134534"/>
          <a:ext cx="2373725" cy="23737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If a personal emergency arises and you need to take time off</a:t>
          </a:r>
        </a:p>
      </dsp:txBody>
      <dsp:txXfrm>
        <a:off x="1732316" y="3250410"/>
        <a:ext cx="2141973" cy="2141973"/>
      </dsp:txXfrm>
    </dsp:sp>
    <dsp:sp modelId="{69BA5C54-E8ED-4F1F-B52B-7AB862A99C06}">
      <dsp:nvSpPr>
        <dsp:cNvPr id="0" name=""/>
        <dsp:cNvSpPr/>
      </dsp:nvSpPr>
      <dsp:spPr>
        <a:xfrm>
          <a:off x="4172759" y="3134534"/>
          <a:ext cx="2373725" cy="23737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If there is a change in site supervisor</a:t>
          </a:r>
        </a:p>
      </dsp:txBody>
      <dsp:txXfrm>
        <a:off x="4288635" y="3250410"/>
        <a:ext cx="2141973" cy="2141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367AE-EDE0-43AC-8CA0-2B88C7A69FD2}">
      <dsp:nvSpPr>
        <dsp:cNvPr id="0" name=""/>
        <dsp:cNvSpPr/>
      </dsp:nvSpPr>
      <dsp:spPr>
        <a:xfrm>
          <a:off x="0" y="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Follow USFS emergency procedures</a:t>
          </a:r>
        </a:p>
      </dsp:txBody>
      <dsp:txXfrm>
        <a:off x="25905" y="25905"/>
        <a:ext cx="5780495" cy="832666"/>
      </dsp:txXfrm>
    </dsp:sp>
    <dsp:sp modelId="{05210E0F-4384-402E-BFCB-032364558D63}">
      <dsp:nvSpPr>
        <dsp:cNvPr id="0" name=""/>
        <dsp:cNvSpPr/>
      </dsp:nvSpPr>
      <dsp:spPr>
        <a:xfrm>
          <a:off x="510659" y="100732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Notify NYC Program Coordinator as soon as possible</a:t>
          </a:r>
        </a:p>
      </dsp:txBody>
      <dsp:txXfrm>
        <a:off x="536564" y="1033225"/>
        <a:ext cx="5701017" cy="832666"/>
      </dsp:txXfrm>
    </dsp:sp>
    <dsp:sp modelId="{918C7829-FE15-4A31-BBCE-F86CB544CEA1}">
      <dsp:nvSpPr>
        <dsp:cNvPr id="0" name=""/>
        <dsp:cNvSpPr/>
      </dsp:nvSpPr>
      <dsp:spPr>
        <a:xfrm>
          <a:off x="1021319" y="201464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For on-going or unresolved emergencies </a:t>
          </a:r>
          <a:r>
            <a:rPr lang="en-US" sz="1600" b="1" kern="1200" dirty="0"/>
            <a:t>after business hours</a:t>
          </a:r>
          <a:r>
            <a:rPr lang="en-US" sz="1600" kern="1200" dirty="0"/>
            <a:t>, </a:t>
          </a:r>
          <a:r>
            <a:rPr lang="en-US" sz="1600" b="1" kern="1200" dirty="0"/>
            <a:t>please call the </a:t>
          </a:r>
          <a:r>
            <a:rPr lang="en-US" sz="1600" b="1" kern="1200" dirty="0">
              <a:solidFill>
                <a:srgbClr val="FFC000"/>
              </a:solidFill>
            </a:rPr>
            <a:t>NYC emergency phone @ </a:t>
          </a:r>
          <a:r>
            <a:rPr lang="en-US" sz="1600" b="1" i="0" kern="1200" dirty="0">
              <a:solidFill>
                <a:srgbClr val="FFC000"/>
              </a:solidFill>
            </a:rPr>
            <a:t>(541) 968-6520</a:t>
          </a:r>
          <a:endParaRPr lang="en-US" sz="1600" b="1" kern="1200" dirty="0">
            <a:solidFill>
              <a:srgbClr val="FFC000"/>
            </a:solidFill>
          </a:endParaRPr>
        </a:p>
      </dsp:txBody>
      <dsp:txXfrm>
        <a:off x="1047224" y="2040545"/>
        <a:ext cx="5701017" cy="832666"/>
      </dsp:txXfrm>
    </dsp:sp>
    <dsp:sp modelId="{E8CC5496-03FE-49C4-8B6E-9E1453B04747}">
      <dsp:nvSpPr>
        <dsp:cNvPr id="0" name=""/>
        <dsp:cNvSpPr/>
      </dsp:nvSpPr>
      <dsp:spPr>
        <a:xfrm>
          <a:off x="1531978" y="302196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Complete and return Worker's Compensation/Incident Reporting form as appropriate within 24 hours</a:t>
          </a:r>
        </a:p>
      </dsp:txBody>
      <dsp:txXfrm>
        <a:off x="1557883" y="3047865"/>
        <a:ext cx="5701017" cy="832666"/>
      </dsp:txXfrm>
    </dsp:sp>
    <dsp:sp modelId="{948F6FC9-03E1-48F7-906D-330D6E8CE943}">
      <dsp:nvSpPr>
        <dsp:cNvPr id="0" name=""/>
        <dsp:cNvSpPr/>
      </dsp:nvSpPr>
      <dsp:spPr>
        <a:xfrm>
          <a:off x="2042638" y="4029280"/>
          <a:ext cx="6838396" cy="88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Important forms and the E phone number are located on the private link given out in onboarding emails, please bookmark this for future use as it is not a public page! </a:t>
          </a:r>
        </a:p>
      </dsp:txBody>
      <dsp:txXfrm>
        <a:off x="2068543" y="4055185"/>
        <a:ext cx="5701017" cy="832666"/>
      </dsp:txXfrm>
    </dsp:sp>
    <dsp:sp modelId="{48DE9FB2-300C-4E2A-A3A2-F7139B68EDF9}">
      <dsp:nvSpPr>
        <dsp:cNvPr id="0" name=""/>
        <dsp:cNvSpPr/>
      </dsp:nvSpPr>
      <dsp:spPr>
        <a:xfrm>
          <a:off x="6263487" y="646159"/>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392842" y="646159"/>
        <a:ext cx="316199" cy="432619"/>
      </dsp:txXfrm>
    </dsp:sp>
    <dsp:sp modelId="{A2A6CC2B-2E4D-41E2-804A-795855C12011}">
      <dsp:nvSpPr>
        <dsp:cNvPr id="0" name=""/>
        <dsp:cNvSpPr/>
      </dsp:nvSpPr>
      <dsp:spPr>
        <a:xfrm>
          <a:off x="6774146" y="1653479"/>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903501" y="1653479"/>
        <a:ext cx="316199" cy="432619"/>
      </dsp:txXfrm>
    </dsp:sp>
    <dsp:sp modelId="{0A0C1A4A-6893-4462-A06C-0A8529E893DF}">
      <dsp:nvSpPr>
        <dsp:cNvPr id="0" name=""/>
        <dsp:cNvSpPr/>
      </dsp:nvSpPr>
      <dsp:spPr>
        <a:xfrm>
          <a:off x="7284806" y="2646058"/>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414161" y="2646058"/>
        <a:ext cx="316199" cy="432619"/>
      </dsp:txXfrm>
    </dsp:sp>
    <dsp:sp modelId="{1324B6DC-BFE8-40E5-BA5C-30FF6287570F}">
      <dsp:nvSpPr>
        <dsp:cNvPr id="0" name=""/>
        <dsp:cNvSpPr/>
      </dsp:nvSpPr>
      <dsp:spPr>
        <a:xfrm>
          <a:off x="7795465" y="3663205"/>
          <a:ext cx="574909" cy="574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24820" y="3663205"/>
        <a:ext cx="316199" cy="432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BA7FE-BFAE-418F-920A-FE43BC2996E2}">
      <dsp:nvSpPr>
        <dsp:cNvPr id="0" name=""/>
        <dsp:cNvSpPr/>
      </dsp:nvSpPr>
      <dsp:spPr>
        <a:xfrm>
          <a:off x="0" y="5392"/>
          <a:ext cx="11137692" cy="784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203C5-20B9-4F59-AAA9-330CDB71BA32}">
      <dsp:nvSpPr>
        <dsp:cNvPr id="0" name=""/>
        <dsp:cNvSpPr/>
      </dsp:nvSpPr>
      <dsp:spPr>
        <a:xfrm>
          <a:off x="237354" y="181937"/>
          <a:ext cx="431974" cy="431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73C03-FA47-4807-84C5-E84E2D474453}">
      <dsp:nvSpPr>
        <dsp:cNvPr id="0" name=""/>
        <dsp:cNvSpPr/>
      </dsp:nvSpPr>
      <dsp:spPr>
        <a:xfrm>
          <a:off x="906683" y="5392"/>
          <a:ext cx="10217045"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Average of 40 hours per week </a:t>
          </a:r>
        </a:p>
        <a:p>
          <a:pPr marL="0" lvl="0" indent="0" algn="l" defTabSz="800100">
            <a:lnSpc>
              <a:spcPct val="100000"/>
            </a:lnSpc>
            <a:spcBef>
              <a:spcPct val="0"/>
            </a:spcBef>
            <a:spcAft>
              <a:spcPct val="35000"/>
            </a:spcAft>
            <a:buNone/>
          </a:pPr>
          <a:r>
            <a:rPr lang="en-US" sz="1800" kern="1200" dirty="0"/>
            <a:t>Observe all Federal holidays</a:t>
          </a:r>
        </a:p>
      </dsp:txBody>
      <dsp:txXfrm>
        <a:off x="906683" y="5392"/>
        <a:ext cx="10217045" cy="809162"/>
      </dsp:txXfrm>
    </dsp:sp>
    <dsp:sp modelId="{3ED009F8-7466-409A-8F38-5263BE071E06}">
      <dsp:nvSpPr>
        <dsp:cNvPr id="0" name=""/>
        <dsp:cNvSpPr/>
      </dsp:nvSpPr>
      <dsp:spPr>
        <a:xfrm>
          <a:off x="0" y="1016845"/>
          <a:ext cx="11137692" cy="784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6602E-FFEA-4331-8DD5-F25B5048BF31}">
      <dsp:nvSpPr>
        <dsp:cNvPr id="0" name=""/>
        <dsp:cNvSpPr/>
      </dsp:nvSpPr>
      <dsp:spPr>
        <a:xfrm>
          <a:off x="237354" y="1193389"/>
          <a:ext cx="431974" cy="431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96C4F-35E6-4E0B-BE92-57C8374E486C}">
      <dsp:nvSpPr>
        <dsp:cNvPr id="0" name=""/>
        <dsp:cNvSpPr/>
      </dsp:nvSpPr>
      <dsp:spPr>
        <a:xfrm>
          <a:off x="906683" y="1016845"/>
          <a:ext cx="10217045"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Coordinate making up sick days and or days off</a:t>
          </a:r>
        </a:p>
      </dsp:txBody>
      <dsp:txXfrm>
        <a:off x="906683" y="1016845"/>
        <a:ext cx="10217045" cy="809162"/>
      </dsp:txXfrm>
    </dsp:sp>
    <dsp:sp modelId="{DE7F87DF-EC99-4856-B313-134C6D371896}">
      <dsp:nvSpPr>
        <dsp:cNvPr id="0" name=""/>
        <dsp:cNvSpPr/>
      </dsp:nvSpPr>
      <dsp:spPr>
        <a:xfrm>
          <a:off x="0" y="2028298"/>
          <a:ext cx="11137692" cy="7846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B2C85-6090-4708-81C6-8BF0AE069521}">
      <dsp:nvSpPr>
        <dsp:cNvPr id="0" name=""/>
        <dsp:cNvSpPr/>
      </dsp:nvSpPr>
      <dsp:spPr>
        <a:xfrm>
          <a:off x="237354" y="2204842"/>
          <a:ext cx="431974" cy="431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D1336-2C53-4C3C-8300-6C88A7FC867B}">
      <dsp:nvSpPr>
        <dsp:cNvPr id="0" name=""/>
        <dsp:cNvSpPr/>
      </dsp:nvSpPr>
      <dsp:spPr>
        <a:xfrm>
          <a:off x="906683" y="2028298"/>
          <a:ext cx="10217045"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PTO - 80 hours of leave/12 months of service are provided</a:t>
          </a:r>
        </a:p>
      </dsp:txBody>
      <dsp:txXfrm>
        <a:off x="906683" y="2028298"/>
        <a:ext cx="10217045" cy="809162"/>
      </dsp:txXfrm>
    </dsp:sp>
    <dsp:sp modelId="{6559267C-9B76-42B7-95FF-AF47F4EFB4EF}">
      <dsp:nvSpPr>
        <dsp:cNvPr id="0" name=""/>
        <dsp:cNvSpPr/>
      </dsp:nvSpPr>
      <dsp:spPr>
        <a:xfrm>
          <a:off x="0" y="3067617"/>
          <a:ext cx="11137692" cy="13772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EC42E1-BA47-4CE7-AA64-672A4FAFA234}">
      <dsp:nvSpPr>
        <dsp:cNvPr id="0" name=""/>
        <dsp:cNvSpPr/>
      </dsp:nvSpPr>
      <dsp:spPr>
        <a:xfrm>
          <a:off x="237354" y="3540477"/>
          <a:ext cx="431974" cy="431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DB193-6B77-4C05-9E49-92313508FF6D}">
      <dsp:nvSpPr>
        <dsp:cNvPr id="0" name=""/>
        <dsp:cNvSpPr/>
      </dsp:nvSpPr>
      <dsp:spPr>
        <a:xfrm>
          <a:off x="784191" y="3363933"/>
          <a:ext cx="5856376" cy="80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800100">
            <a:lnSpc>
              <a:spcPct val="100000"/>
            </a:lnSpc>
            <a:spcBef>
              <a:spcPct val="0"/>
            </a:spcBef>
            <a:spcAft>
              <a:spcPct val="35000"/>
            </a:spcAft>
            <a:buNone/>
          </a:pPr>
          <a:r>
            <a:rPr lang="en-US" sz="1800" kern="1200" dirty="0"/>
            <a:t>Absences outside of PTO (unpaid) must be approved by your supervisor and NYC must be notified prior to the absence</a:t>
          </a:r>
        </a:p>
      </dsp:txBody>
      <dsp:txXfrm>
        <a:off x="784191" y="3363933"/>
        <a:ext cx="5856376" cy="809162"/>
      </dsp:txXfrm>
    </dsp:sp>
    <dsp:sp modelId="{5CC3F386-92CB-4BE4-9848-A6019F19A82F}">
      <dsp:nvSpPr>
        <dsp:cNvPr id="0" name=""/>
        <dsp:cNvSpPr/>
      </dsp:nvSpPr>
      <dsp:spPr>
        <a:xfrm>
          <a:off x="6786488" y="3039750"/>
          <a:ext cx="4099003" cy="145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36" tIns="85636" rIns="85636" bIns="85636" numCol="1" spcCol="1270" anchor="ctr" anchorCtr="0">
          <a:noAutofit/>
        </a:bodyPr>
        <a:lstStyle/>
        <a:p>
          <a:pPr marL="0" lvl="0" indent="0" algn="l" defTabSz="622300">
            <a:lnSpc>
              <a:spcPct val="100000"/>
            </a:lnSpc>
            <a:spcBef>
              <a:spcPct val="0"/>
            </a:spcBef>
            <a:spcAft>
              <a:spcPct val="35000"/>
            </a:spcAft>
            <a:buNone/>
          </a:pPr>
          <a:r>
            <a:rPr lang="en-US" sz="1400" kern="1200" dirty="0"/>
            <a:t>Unpaid absences will result in a prorated or paused stipend</a:t>
          </a:r>
        </a:p>
      </dsp:txBody>
      <dsp:txXfrm>
        <a:off x="6786488" y="3039750"/>
        <a:ext cx="4099003" cy="1457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EB16A-B610-4161-A14F-95B21DF2A8CE}">
      <dsp:nvSpPr>
        <dsp:cNvPr id="0" name=""/>
        <dsp:cNvSpPr/>
      </dsp:nvSpPr>
      <dsp:spPr>
        <a:xfrm>
          <a:off x="0" y="3289"/>
          <a:ext cx="82920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0DFC2-E981-43EF-BA4B-F21E7E71CD92}">
      <dsp:nvSpPr>
        <dsp:cNvPr id="0" name=""/>
        <dsp:cNvSpPr/>
      </dsp:nvSpPr>
      <dsp:spPr>
        <a:xfrm>
          <a:off x="0" y="3289"/>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We ask that you please plan for the </a:t>
          </a:r>
          <a:r>
            <a:rPr lang="en-US" sz="1700" b="1" kern="1200" dirty="0"/>
            <a:t>top of the first &amp; last day </a:t>
          </a:r>
          <a:r>
            <a:rPr lang="en-US" sz="1700" kern="1200" dirty="0"/>
            <a:t>of the intern’s term to be available for orientation and exit with NYC, this will typically take around 1 hour. After, they will be released to the site supervisor. </a:t>
          </a:r>
        </a:p>
      </dsp:txBody>
      <dsp:txXfrm>
        <a:off x="0" y="3289"/>
        <a:ext cx="8292084" cy="1139977"/>
      </dsp:txXfrm>
    </dsp:sp>
    <dsp:sp modelId="{70A4C4C0-3817-4BA8-A9C4-B57337911B12}">
      <dsp:nvSpPr>
        <dsp:cNvPr id="0" name=""/>
        <dsp:cNvSpPr/>
      </dsp:nvSpPr>
      <dsp:spPr>
        <a:xfrm>
          <a:off x="0" y="1143267"/>
          <a:ext cx="82920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7C896-B144-46BA-B0A4-1FE9B9D6C33C}">
      <dsp:nvSpPr>
        <dsp:cNvPr id="0" name=""/>
        <dsp:cNvSpPr/>
      </dsp:nvSpPr>
      <dsp:spPr>
        <a:xfrm>
          <a:off x="0" y="1143267"/>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This will help us ensure we have all the needed paperwork for compliance and that the intern will understand expectations from the beginning.</a:t>
          </a:r>
        </a:p>
      </dsp:txBody>
      <dsp:txXfrm>
        <a:off x="0" y="1143267"/>
        <a:ext cx="8292084" cy="1139977"/>
      </dsp:txXfrm>
    </dsp:sp>
    <dsp:sp modelId="{4398187D-41E1-4EC8-912C-6B3367FA0C0A}">
      <dsp:nvSpPr>
        <dsp:cNvPr id="0" name=""/>
        <dsp:cNvSpPr/>
      </dsp:nvSpPr>
      <dsp:spPr>
        <a:xfrm>
          <a:off x="0" y="2283245"/>
          <a:ext cx="82920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129CB-597C-4519-B59A-B9505970C9C2}">
      <dsp:nvSpPr>
        <dsp:cNvPr id="0" name=""/>
        <dsp:cNvSpPr/>
      </dsp:nvSpPr>
      <dsp:spPr>
        <a:xfrm>
          <a:off x="0" y="2283245"/>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If this is a problem, please let us know! We can work with you for unique circumstances.</a:t>
          </a:r>
        </a:p>
      </dsp:txBody>
      <dsp:txXfrm>
        <a:off x="0" y="2283245"/>
        <a:ext cx="8292084" cy="1139977"/>
      </dsp:txXfrm>
    </dsp:sp>
    <dsp:sp modelId="{3B6894EF-D760-476A-8291-793ECEDA4C77}">
      <dsp:nvSpPr>
        <dsp:cNvPr id="0" name=""/>
        <dsp:cNvSpPr/>
      </dsp:nvSpPr>
      <dsp:spPr>
        <a:xfrm>
          <a:off x="0" y="3423222"/>
          <a:ext cx="82920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E3856-5E96-401C-8986-CE752C2BE569}">
      <dsp:nvSpPr>
        <dsp:cNvPr id="0" name=""/>
        <dsp:cNvSpPr/>
      </dsp:nvSpPr>
      <dsp:spPr>
        <a:xfrm>
          <a:off x="0" y="3423222"/>
          <a:ext cx="8292084" cy="113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I-9 requirements have changed and now require a physical copy of ID documents to be seen on the first day. We appreciate your assistance in helping us stay in compliance.</a:t>
          </a:r>
        </a:p>
      </dsp:txBody>
      <dsp:txXfrm>
        <a:off x="0" y="3423222"/>
        <a:ext cx="8292084" cy="1139977"/>
      </dsp:txXfrm>
    </dsp:sp>
    <dsp:sp modelId="{61D76BE9-5FBB-4F51-92A1-0647F2A67976}">
      <dsp:nvSpPr>
        <dsp:cNvPr id="0" name=""/>
        <dsp:cNvSpPr/>
      </dsp:nvSpPr>
      <dsp:spPr>
        <a:xfrm>
          <a:off x="0" y="4563200"/>
          <a:ext cx="82920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C1F85-B961-4373-8E3B-1FB864AC8595}">
      <dsp:nvSpPr>
        <dsp:cNvPr id="0" name=""/>
        <dsp:cNvSpPr/>
      </dsp:nvSpPr>
      <dsp:spPr>
        <a:xfrm>
          <a:off x="0" y="4563200"/>
          <a:ext cx="8292084" cy="113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 Important note!</a:t>
          </a:r>
          <a:r>
            <a:rPr lang="en-US" sz="1700" kern="1200" dirty="0"/>
            <a:t> Please make sure your intern is set up for success with access to a computer and internet connection to participate in orientation and exit and to input their monthly timesheets and production reports for your approval. </a:t>
          </a:r>
        </a:p>
      </dsp:txBody>
      <dsp:txXfrm>
        <a:off x="0" y="4563200"/>
        <a:ext cx="8292084" cy="1134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29AE6-2537-432C-9BB8-14781821DC73}">
      <dsp:nvSpPr>
        <dsp:cNvPr id="0" name=""/>
        <dsp:cNvSpPr/>
      </dsp:nvSpPr>
      <dsp:spPr>
        <a:xfrm>
          <a:off x="0" y="928687"/>
          <a:ext cx="6096000" cy="171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A1912-4057-4606-88EF-A3684AE63C56}">
      <dsp:nvSpPr>
        <dsp:cNvPr id="0" name=""/>
        <dsp:cNvSpPr/>
      </dsp:nvSpPr>
      <dsp:spPr>
        <a:xfrm>
          <a:off x="518636" y="1314449"/>
          <a:ext cx="942974" cy="942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55228-9471-451F-BB5B-A4F1427C8166}">
      <dsp:nvSpPr>
        <dsp:cNvPr id="0" name=""/>
        <dsp:cNvSpPr/>
      </dsp:nvSpPr>
      <dsp:spPr>
        <a:xfrm>
          <a:off x="1980247" y="928687"/>
          <a:ext cx="4115752"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181451" rIns="181451" bIns="181451" numCol="1" spcCol="1270" anchor="ctr" anchorCtr="0">
          <a:noAutofit/>
        </a:bodyPr>
        <a:lstStyle/>
        <a:p>
          <a:pPr marL="0" lvl="0" indent="0" algn="l" defTabSz="800100">
            <a:lnSpc>
              <a:spcPct val="100000"/>
            </a:lnSpc>
            <a:spcBef>
              <a:spcPct val="0"/>
            </a:spcBef>
            <a:spcAft>
              <a:spcPct val="35000"/>
            </a:spcAft>
            <a:buNone/>
          </a:pPr>
          <a:r>
            <a:rPr lang="en-US" sz="1800" kern="1200" dirty="0"/>
            <a:t>Timesheets and Production logs need to be signed submitted and approved by the 20</a:t>
          </a:r>
          <a:r>
            <a:rPr lang="en-US" sz="1800" kern="1200" baseline="30000" dirty="0"/>
            <a:t>th</a:t>
          </a:r>
          <a:r>
            <a:rPr lang="en-US" sz="1800" kern="1200" dirty="0"/>
            <a:t> of the month (especially for AmeriCorps!</a:t>
          </a:r>
        </a:p>
      </dsp:txBody>
      <dsp:txXfrm>
        <a:off x="1980247" y="928687"/>
        <a:ext cx="4115752" cy="1714499"/>
      </dsp:txXfrm>
    </dsp:sp>
    <dsp:sp modelId="{12276908-CF14-479A-BF4C-5F4686DB1A01}">
      <dsp:nvSpPr>
        <dsp:cNvPr id="0" name=""/>
        <dsp:cNvSpPr/>
      </dsp:nvSpPr>
      <dsp:spPr>
        <a:xfrm>
          <a:off x="0" y="3071811"/>
          <a:ext cx="6096000" cy="171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F825E-2EB9-410F-9C57-1288D20C35D3}">
      <dsp:nvSpPr>
        <dsp:cNvPr id="0" name=""/>
        <dsp:cNvSpPr/>
      </dsp:nvSpPr>
      <dsp:spPr>
        <a:xfrm>
          <a:off x="518636" y="3457574"/>
          <a:ext cx="942974" cy="942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74E25-C136-4FBB-B179-437128AFED11}">
      <dsp:nvSpPr>
        <dsp:cNvPr id="0" name=""/>
        <dsp:cNvSpPr/>
      </dsp:nvSpPr>
      <dsp:spPr>
        <a:xfrm>
          <a:off x="1980247" y="3071811"/>
          <a:ext cx="4115752" cy="17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181451" rIns="181451" bIns="181451" numCol="1" spcCol="1270" anchor="ctr" anchorCtr="0">
          <a:noAutofit/>
        </a:bodyPr>
        <a:lstStyle/>
        <a:p>
          <a:pPr marL="0" lvl="0" indent="0" algn="l" defTabSz="800100">
            <a:lnSpc>
              <a:spcPct val="100000"/>
            </a:lnSpc>
            <a:spcBef>
              <a:spcPct val="0"/>
            </a:spcBef>
            <a:spcAft>
              <a:spcPct val="35000"/>
            </a:spcAft>
            <a:buNone/>
          </a:pPr>
          <a:r>
            <a:rPr lang="en-US" sz="1800" b="1" kern="1200" dirty="0"/>
            <a:t>Time approved by a supervisor is what will be paid, so please be vigilant about time approval and accuracy of hours worked.</a:t>
          </a:r>
          <a:endParaRPr lang="en-US" sz="1800" kern="1200" dirty="0"/>
        </a:p>
      </dsp:txBody>
      <dsp:txXfrm>
        <a:off x="1980247" y="3071811"/>
        <a:ext cx="4115752" cy="17144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72059-D4BA-4F82-848F-F2E7BD46D389}">
      <dsp:nvSpPr>
        <dsp:cNvPr id="0" name=""/>
        <dsp:cNvSpPr/>
      </dsp:nvSpPr>
      <dsp:spPr>
        <a:xfrm>
          <a:off x="0" y="453721"/>
          <a:ext cx="9599851"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A8E0E-33E5-4917-9131-01207D917381}">
      <dsp:nvSpPr>
        <dsp:cNvPr id="0" name=""/>
        <dsp:cNvSpPr/>
      </dsp:nvSpPr>
      <dsp:spPr>
        <a:xfrm>
          <a:off x="479992" y="217561"/>
          <a:ext cx="6719895"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a:t>Must be pre-approved by supervisor via email</a:t>
          </a:r>
        </a:p>
      </dsp:txBody>
      <dsp:txXfrm>
        <a:off x="503049" y="240618"/>
        <a:ext cx="6673781" cy="426206"/>
      </dsp:txXfrm>
    </dsp:sp>
    <dsp:sp modelId="{6BF8A6F4-FF2B-431D-8145-61D8037352FB}">
      <dsp:nvSpPr>
        <dsp:cNvPr id="0" name=""/>
        <dsp:cNvSpPr/>
      </dsp:nvSpPr>
      <dsp:spPr>
        <a:xfrm>
          <a:off x="0" y="1179481"/>
          <a:ext cx="9599851" cy="403200"/>
        </a:xfrm>
        <a:prstGeom prst="rect">
          <a:avLst/>
        </a:prstGeom>
        <a:solidFill>
          <a:schemeClr val="lt1">
            <a:alpha val="90000"/>
            <a:hueOff val="0"/>
            <a:satOff val="0"/>
            <a:lumOff val="0"/>
            <a:alphaOff val="0"/>
          </a:schemeClr>
        </a:solidFill>
        <a:ln w="12700" cap="flat" cmpd="sng" algn="ctr">
          <a:solidFill>
            <a:schemeClr val="accent2">
              <a:hueOff val="-5316146"/>
              <a:satOff val="5805"/>
              <a:lumOff val="-20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3E477F-A1A4-434F-B7E0-67397FF6227D}">
      <dsp:nvSpPr>
        <dsp:cNvPr id="0" name=""/>
        <dsp:cNvSpPr/>
      </dsp:nvSpPr>
      <dsp:spPr>
        <a:xfrm>
          <a:off x="479992" y="943321"/>
          <a:ext cx="6719895" cy="472320"/>
        </a:xfrm>
        <a:prstGeom prst="roundRect">
          <a:avLst/>
        </a:prstGeom>
        <a:solidFill>
          <a:schemeClr val="accent2">
            <a:hueOff val="-5316146"/>
            <a:satOff val="5805"/>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dirty="0"/>
            <a:t>Submit receipts to </a:t>
          </a:r>
          <a:r>
            <a:rPr lang="en-US" sz="1600" kern="1200" dirty="0" err="1"/>
            <a:t>AirTable</a:t>
          </a:r>
          <a:r>
            <a:rPr lang="en-US" sz="1600" kern="1200" dirty="0"/>
            <a:t> link or email directly to coordinator</a:t>
          </a:r>
        </a:p>
      </dsp:txBody>
      <dsp:txXfrm>
        <a:off x="503049" y="966378"/>
        <a:ext cx="6673781" cy="426206"/>
      </dsp:txXfrm>
    </dsp:sp>
    <dsp:sp modelId="{554373F0-520D-4574-B821-A54EB54AF65E}">
      <dsp:nvSpPr>
        <dsp:cNvPr id="0" name=""/>
        <dsp:cNvSpPr/>
      </dsp:nvSpPr>
      <dsp:spPr>
        <a:xfrm>
          <a:off x="0" y="1905241"/>
          <a:ext cx="9599851" cy="403200"/>
        </a:xfrm>
        <a:prstGeom prst="rect">
          <a:avLst/>
        </a:prstGeom>
        <a:solidFill>
          <a:schemeClr val="lt1">
            <a:alpha val="90000"/>
            <a:hueOff val="0"/>
            <a:satOff val="0"/>
            <a:lumOff val="0"/>
            <a:alphaOff val="0"/>
          </a:schemeClr>
        </a:solidFill>
        <a:ln w="12700" cap="flat" cmpd="sng" algn="ctr">
          <a:solidFill>
            <a:schemeClr val="accent2">
              <a:hueOff val="-10632293"/>
              <a:satOff val="11611"/>
              <a:lumOff val="-40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29C059-0F76-4220-86E3-E9CE509FF4C3}">
      <dsp:nvSpPr>
        <dsp:cNvPr id="0" name=""/>
        <dsp:cNvSpPr/>
      </dsp:nvSpPr>
      <dsp:spPr>
        <a:xfrm>
          <a:off x="479992" y="1669081"/>
          <a:ext cx="6719895" cy="472320"/>
        </a:xfrm>
        <a:prstGeom prst="roundRect">
          <a:avLst/>
        </a:prstGeom>
        <a:solidFill>
          <a:schemeClr val="accent2">
            <a:hueOff val="-10632293"/>
            <a:satOff val="11611"/>
            <a:lumOff val="-4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dirty="0"/>
            <a:t>Must be an itemized receipt</a:t>
          </a:r>
        </a:p>
      </dsp:txBody>
      <dsp:txXfrm>
        <a:off x="503049" y="1692138"/>
        <a:ext cx="6673781" cy="426206"/>
      </dsp:txXfrm>
    </dsp:sp>
    <dsp:sp modelId="{DAE963CB-1DF4-46E1-AB43-EE70F155C89A}">
      <dsp:nvSpPr>
        <dsp:cNvPr id="0" name=""/>
        <dsp:cNvSpPr/>
      </dsp:nvSpPr>
      <dsp:spPr>
        <a:xfrm>
          <a:off x="0" y="2631000"/>
          <a:ext cx="9599851" cy="1764000"/>
        </a:xfrm>
        <a:prstGeom prst="rect">
          <a:avLst/>
        </a:prstGeom>
        <a:solidFill>
          <a:schemeClr val="lt1">
            <a:alpha val="90000"/>
            <a:hueOff val="0"/>
            <a:satOff val="0"/>
            <a:lumOff val="0"/>
            <a:alphaOff val="0"/>
          </a:schemeClr>
        </a:solidFill>
        <a:ln w="12700" cap="flat" cmpd="sng" algn="ctr">
          <a:solidFill>
            <a:schemeClr val="accent2">
              <a:hueOff val="-15948439"/>
              <a:satOff val="17416"/>
              <a:lumOff val="-6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5055" tIns="333248" rIns="74505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Driver Record Check (one time during onboarding)</a:t>
          </a:r>
        </a:p>
        <a:p>
          <a:pPr marL="171450" lvl="1" indent="-171450" algn="l" defTabSz="711200">
            <a:lnSpc>
              <a:spcPct val="90000"/>
            </a:lnSpc>
            <a:spcBef>
              <a:spcPct val="0"/>
            </a:spcBef>
            <a:spcAft>
              <a:spcPct val="15000"/>
            </a:spcAft>
            <a:buChar char="•"/>
          </a:pPr>
          <a:r>
            <a:rPr lang="en-US" sz="1600" kern="1200"/>
            <a:t>Must pass a Driver Training Course (one time) </a:t>
          </a:r>
        </a:p>
        <a:p>
          <a:pPr marL="171450" lvl="1" indent="-171450" algn="l" defTabSz="711200">
            <a:lnSpc>
              <a:spcPct val="90000"/>
            </a:lnSpc>
            <a:spcBef>
              <a:spcPct val="0"/>
            </a:spcBef>
            <a:spcAft>
              <a:spcPct val="15000"/>
            </a:spcAft>
            <a:buChar char="•"/>
          </a:pPr>
          <a:r>
            <a:rPr lang="en-US" sz="1600" kern="1200"/>
            <a:t>Driver License Upload (with every submission)</a:t>
          </a:r>
        </a:p>
        <a:p>
          <a:pPr marL="171450" lvl="1" indent="-171450" algn="l" defTabSz="711200">
            <a:lnSpc>
              <a:spcPct val="90000"/>
            </a:lnSpc>
            <a:spcBef>
              <a:spcPct val="0"/>
            </a:spcBef>
            <a:spcAft>
              <a:spcPct val="15000"/>
            </a:spcAft>
            <a:buChar char="•"/>
          </a:pPr>
          <a:r>
            <a:rPr lang="en-US" sz="1600" kern="1200"/>
            <a:t>Auto Insurance Card/Policy Upload (with every submission)</a:t>
          </a:r>
        </a:p>
        <a:p>
          <a:pPr marL="171450" lvl="1" indent="-171450" algn="l" defTabSz="711200">
            <a:lnSpc>
              <a:spcPct val="90000"/>
            </a:lnSpc>
            <a:spcBef>
              <a:spcPct val="0"/>
            </a:spcBef>
            <a:spcAft>
              <a:spcPct val="15000"/>
            </a:spcAft>
            <a:buChar char="•"/>
          </a:pPr>
          <a:r>
            <a:rPr lang="en-US" sz="1600" kern="1200"/>
            <a:t>Mileage Log (with every submission)</a:t>
          </a:r>
        </a:p>
      </dsp:txBody>
      <dsp:txXfrm>
        <a:off x="0" y="2631000"/>
        <a:ext cx="9599851" cy="1764000"/>
      </dsp:txXfrm>
    </dsp:sp>
    <dsp:sp modelId="{131B198E-7990-4900-801D-25D73CEB8713}">
      <dsp:nvSpPr>
        <dsp:cNvPr id="0" name=""/>
        <dsp:cNvSpPr/>
      </dsp:nvSpPr>
      <dsp:spPr>
        <a:xfrm>
          <a:off x="479992" y="2394840"/>
          <a:ext cx="6719895" cy="472320"/>
        </a:xfrm>
        <a:prstGeom prst="roundRect">
          <a:avLst/>
        </a:prstGeom>
        <a:solidFill>
          <a:schemeClr val="accent2">
            <a:hueOff val="-15948439"/>
            <a:satOff val="17416"/>
            <a:lumOff val="-6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996" tIns="0" rIns="253996" bIns="0" numCol="1" spcCol="1270" anchor="ctr" anchorCtr="0">
          <a:noAutofit/>
        </a:bodyPr>
        <a:lstStyle/>
        <a:p>
          <a:pPr marL="0" lvl="0" indent="0" algn="l" defTabSz="711200">
            <a:lnSpc>
              <a:spcPct val="90000"/>
            </a:lnSpc>
            <a:spcBef>
              <a:spcPct val="0"/>
            </a:spcBef>
            <a:spcAft>
              <a:spcPct val="35000"/>
            </a:spcAft>
            <a:buNone/>
          </a:pPr>
          <a:r>
            <a:rPr lang="en-US" sz="1600" kern="1200"/>
            <a:t>Mileage reimbursement requirements:</a:t>
          </a:r>
        </a:p>
      </dsp:txBody>
      <dsp:txXfrm>
        <a:off x="503049" y="2417897"/>
        <a:ext cx="6673781" cy="426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C253B-82C3-4F82-BD58-FE1112AB82C2}">
      <dsp:nvSpPr>
        <dsp:cNvPr id="0" name=""/>
        <dsp:cNvSpPr/>
      </dsp:nvSpPr>
      <dsp:spPr>
        <a:xfrm>
          <a:off x="0" y="308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Can request after </a:t>
          </a:r>
          <a:r>
            <a:rPr lang="en-US" sz="2000" b="1" kern="1200"/>
            <a:t>960 hours</a:t>
          </a:r>
          <a:endParaRPr lang="en-US" sz="2000" kern="1200"/>
        </a:p>
      </dsp:txBody>
      <dsp:txXfrm>
        <a:off x="23988" y="332111"/>
        <a:ext cx="9842090" cy="443424"/>
      </dsp:txXfrm>
    </dsp:sp>
    <dsp:sp modelId="{65C4C0A0-1BAD-4138-8433-35FA1008CFB8}">
      <dsp:nvSpPr>
        <dsp:cNvPr id="0" name=""/>
        <dsp:cNvSpPr/>
      </dsp:nvSpPr>
      <dsp:spPr>
        <a:xfrm>
          <a:off x="0" y="857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 unofficial transcript showing degree (associate’s or higher)</a:t>
          </a:r>
        </a:p>
      </dsp:txBody>
      <dsp:txXfrm>
        <a:off x="23988" y="881111"/>
        <a:ext cx="9842090" cy="443424"/>
      </dsp:txXfrm>
    </dsp:sp>
    <dsp:sp modelId="{7E43C05C-5630-4787-BC4E-BCFEC73DC59C}">
      <dsp:nvSpPr>
        <dsp:cNvPr id="0" name=""/>
        <dsp:cNvSpPr/>
      </dsp:nvSpPr>
      <dsp:spPr>
        <a:xfrm>
          <a:off x="0" y="1406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Successfully fulfilled the requirements of the program*</a:t>
          </a:r>
        </a:p>
      </dsp:txBody>
      <dsp:txXfrm>
        <a:off x="23988" y="1430111"/>
        <a:ext cx="9842090" cy="443424"/>
      </dsp:txXfrm>
    </dsp:sp>
    <dsp:sp modelId="{D3F33529-B448-43EE-8D42-FE96B100DCA1}">
      <dsp:nvSpPr>
        <dsp:cNvPr id="0" name=""/>
        <dsp:cNvSpPr/>
      </dsp:nvSpPr>
      <dsp:spPr>
        <a:xfrm>
          <a:off x="0" y="1955123"/>
          <a:ext cx="9890066" cy="491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Usable for 2 years after signature date or last day of internship, whichever is first</a:t>
          </a:r>
        </a:p>
      </dsp:txBody>
      <dsp:txXfrm>
        <a:off x="23988" y="1979111"/>
        <a:ext cx="9842090" cy="4434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67F0-C593-41E9-851B-3CC79125E30F}"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42736-9BEF-4318-AC7C-EBA810E49119}" type="slidenum">
              <a:rPr lang="en-US" smtClean="0"/>
              <a:t>‹#›</a:t>
            </a:fld>
            <a:endParaRPr lang="en-US"/>
          </a:p>
        </p:txBody>
      </p:sp>
    </p:spTree>
    <p:extLst>
      <p:ext uri="{BB962C8B-B14F-4D97-AF65-F5344CB8AC3E}">
        <p14:creationId xmlns:p14="http://schemas.microsoft.com/office/powerpoint/2010/main" val="160889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a:t>
            </a:fld>
            <a:endParaRPr lang="en-US"/>
          </a:p>
        </p:txBody>
      </p:sp>
    </p:spTree>
    <p:extLst>
      <p:ext uri="{BB962C8B-B14F-4D97-AF65-F5344CB8AC3E}">
        <p14:creationId xmlns:p14="http://schemas.microsoft.com/office/powerpoint/2010/main" val="246339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changes should only eliminate the need for printing to sign timesheets making approval easier.</a:t>
            </a:r>
          </a:p>
          <a:p>
            <a:endParaRPr lang="en-US" dirty="0"/>
          </a:p>
          <a:p>
            <a:r>
              <a:rPr lang="en-US" dirty="0"/>
              <a:t>We will make sure that interns and supervisors receive necessary training when we make our jump to the new system.</a:t>
            </a:r>
          </a:p>
          <a:p>
            <a:r>
              <a:rPr lang="en-US" dirty="0"/>
              <a:t>Please stay tuned for those changes anticipated in mid-Spring.</a:t>
            </a:r>
          </a:p>
        </p:txBody>
      </p:sp>
      <p:sp>
        <p:nvSpPr>
          <p:cNvPr id="4" name="Slide Number Placeholder 3"/>
          <p:cNvSpPr>
            <a:spLocks noGrp="1"/>
          </p:cNvSpPr>
          <p:nvPr>
            <p:ph type="sldNum" sz="quarter" idx="5"/>
          </p:nvPr>
        </p:nvSpPr>
        <p:spPr/>
        <p:txBody>
          <a:bodyPr/>
          <a:lstStyle/>
          <a:p>
            <a:fld id="{2C742736-9BEF-4318-AC7C-EBA810E49119}" type="slidenum">
              <a:rPr lang="en-US" smtClean="0"/>
              <a:t>12</a:t>
            </a:fld>
            <a:endParaRPr lang="en-US"/>
          </a:p>
        </p:txBody>
      </p:sp>
    </p:spTree>
    <p:extLst>
      <p:ext uri="{BB962C8B-B14F-4D97-AF65-F5344CB8AC3E}">
        <p14:creationId xmlns:p14="http://schemas.microsoft.com/office/powerpoint/2010/main" val="283879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3-5 items, approximate report</a:t>
            </a:r>
          </a:p>
        </p:txBody>
      </p:sp>
      <p:sp>
        <p:nvSpPr>
          <p:cNvPr id="4" name="Slide Number Placeholder 3"/>
          <p:cNvSpPr>
            <a:spLocks noGrp="1"/>
          </p:cNvSpPr>
          <p:nvPr>
            <p:ph type="sldNum" sz="quarter" idx="5"/>
          </p:nvPr>
        </p:nvSpPr>
        <p:spPr/>
        <p:txBody>
          <a:bodyPr/>
          <a:lstStyle/>
          <a:p>
            <a:fld id="{2C742736-9BEF-4318-AC7C-EBA810E49119}" type="slidenum">
              <a:rPr lang="en-US" smtClean="0"/>
              <a:t>13</a:t>
            </a:fld>
            <a:endParaRPr lang="en-US"/>
          </a:p>
        </p:txBody>
      </p:sp>
    </p:spTree>
    <p:extLst>
      <p:ext uri="{BB962C8B-B14F-4D97-AF65-F5344CB8AC3E}">
        <p14:creationId xmlns:p14="http://schemas.microsoft.com/office/powerpoint/2010/main" val="142892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Mileage log requires: date/date range, details of trip, starting and ending mileage on your vehicle. </a:t>
            </a:r>
          </a:p>
          <a:p>
            <a:r>
              <a:rPr lang="en-US" dirty="0"/>
              <a:t>We reimburse at the federal rate of $0.66/mile – this covers gas, wear and tear, and vehicle maintenance </a:t>
            </a:r>
          </a:p>
        </p:txBody>
      </p:sp>
      <p:sp>
        <p:nvSpPr>
          <p:cNvPr id="4" name="Slide Number Placeholder 3"/>
          <p:cNvSpPr>
            <a:spLocks noGrp="1"/>
          </p:cNvSpPr>
          <p:nvPr>
            <p:ph type="sldNum" sz="quarter" idx="5"/>
          </p:nvPr>
        </p:nvSpPr>
        <p:spPr/>
        <p:txBody>
          <a:bodyPr/>
          <a:lstStyle/>
          <a:p>
            <a:fld id="{2C742736-9BEF-4318-AC7C-EBA810E49119}" type="slidenum">
              <a:rPr lang="en-US" smtClean="0"/>
              <a:t>15</a:t>
            </a:fld>
            <a:endParaRPr lang="en-US"/>
          </a:p>
        </p:txBody>
      </p:sp>
    </p:spTree>
    <p:extLst>
      <p:ext uri="{BB962C8B-B14F-4D97-AF65-F5344CB8AC3E}">
        <p14:creationId xmlns:p14="http://schemas.microsoft.com/office/powerpoint/2010/main" val="156229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800" b="1" dirty="0">
                <a:solidFill>
                  <a:srgbClr val="C45911"/>
                </a:solidFill>
                <a:effectLst/>
                <a:latin typeface="Calibri Light" panose="020F0302020204030204" pitchFamily="34" charset="0"/>
                <a:ea typeface="Times New Roman" panose="02020603050405020304" pitchFamily="18" charset="0"/>
                <a:cs typeface="Times New Roman" panose="02020603050405020304" pitchFamily="18" charset="0"/>
              </a:rPr>
              <a:t>* If looking to change departments, there may be some limitations </a:t>
            </a:r>
          </a:p>
          <a:p>
            <a:pPr marL="0" marR="0">
              <a:spcBef>
                <a:spcPts val="200"/>
              </a:spcBef>
              <a:spcAft>
                <a:spcPts val="0"/>
              </a:spcAft>
            </a:pPr>
            <a:r>
              <a:rPr lang="en-US" sz="1800" b="1" dirty="0">
                <a:solidFill>
                  <a:srgbClr val="C45911"/>
                </a:solidFill>
                <a:effectLst/>
                <a:latin typeface="Calibri Light" panose="020F0302020204030204" pitchFamily="34" charset="0"/>
                <a:ea typeface="Times New Roman" panose="02020603050405020304" pitchFamily="18" charset="0"/>
                <a:cs typeface="Times New Roman" panose="02020603050405020304" pitchFamily="18" charset="0"/>
              </a:rPr>
              <a:t>Procedure:</a:t>
            </a: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authority allows candidates to non-competitively convert to a permanent position with the U.S. Forest Service, but it does not eliminate the Resource Assistants from the Non-Competitive Eligibility (NCE). </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DHA is used to make appointments to General Schedule positions on a permanent, term or temporary basis if the resource assistant has: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Completed a rigorous assistantship of at least 960 hours,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Successfully fulfilled the requirements of the program, and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Earned an undergraduate (associate or bachelor) or graduate degree from an accredited institution of higher education</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Upon demonstration of these requirements, the employer of record shall provide both the mentor and Regional RAP Coordinator the following: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Transcripts that validate the RA holds a degree from an accredited institution,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letter of completion, highlighting the position the RA held, the location of the position and the number of hours completed,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Proof of hours worked (no less than 960)</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Regional RAP Coordinator will review and vet that the RA qualifies for the DHA. Once vetted, the regional coordinator will prepare the DHA certificate and route to the appropriate Regional Area Director. </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signing authority has been delegated from the Regional Forester to Regional Area Directors. Forest Supervisors do not hold signing authority of DHA certificates. The letter delegating signing authority is included as Attachment A. </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Once signed, the Regional RAP coordinator will see that the DHA certificate is routed to the following inboxes, (upon hitting the Submit button on the bottom of the unsigned DHA certificate):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RA themselves,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National RAP Manager,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RAs Mentor(s), 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Employer of Record Point of Contact(s)</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16</a:t>
            </a:fld>
            <a:endParaRPr lang="en-US"/>
          </a:p>
        </p:txBody>
      </p:sp>
    </p:spTree>
    <p:extLst>
      <p:ext uri="{BB962C8B-B14F-4D97-AF65-F5344CB8AC3E}">
        <p14:creationId xmlns:p14="http://schemas.microsoft.com/office/powerpoint/2010/main" val="311497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Program Coordinator and I are planning to visit as many sites as possible during scheduled week for your state (though we may not get to all).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t>
            </a:r>
            <a:r>
              <a:rPr lang="en-US" b="1" dirty="0"/>
              <a:t>ID: JULY 10-14</a:t>
            </a:r>
            <a:r>
              <a:rPr lang="en-US" b="1" baseline="30000" dirty="0"/>
              <a:t>th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And OR &amp; WA: JULY 23-28</a:t>
            </a:r>
            <a:r>
              <a:rPr lang="en-US" b="1" baseline="30000" dirty="0"/>
              <a:t>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time we are hoping to showcase what your interns have been doing at their assigned location and is a great time for NYC to meet supervisors and familiarize ourselves with your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been on tours of work sites and helped with plant surveys and other projects so feel free to put us to work if you like while we are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time We would love to see interns in action.</a:t>
            </a:r>
          </a:p>
          <a:p>
            <a:pPr lvl="0">
              <a:lnSpc>
                <a:spcPct val="100000"/>
              </a:lnSpc>
            </a:pPr>
            <a:r>
              <a:rPr lang="en-US" dirty="0"/>
              <a:t>Get some great photos and have a short meeting with supervisors and interns to check in and touch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We will be reaching out 1-2 months prior to communicate plans and collaborate with supervisors to coordinate schedules.</a:t>
            </a:r>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21</a:t>
            </a:fld>
            <a:endParaRPr lang="en-US"/>
          </a:p>
        </p:txBody>
      </p:sp>
    </p:spTree>
    <p:extLst>
      <p:ext uri="{BB962C8B-B14F-4D97-AF65-F5344CB8AC3E}">
        <p14:creationId xmlns:p14="http://schemas.microsoft.com/office/powerpoint/2010/main" val="3540333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42736-9BEF-4318-AC7C-EBA810E49119}" type="slidenum">
              <a:rPr lang="en-US" smtClean="0"/>
              <a:t>22</a:t>
            </a:fld>
            <a:endParaRPr lang="en-US"/>
          </a:p>
        </p:txBody>
      </p:sp>
    </p:spTree>
    <p:extLst>
      <p:ext uri="{BB962C8B-B14F-4D97-AF65-F5344CB8AC3E}">
        <p14:creationId xmlns:p14="http://schemas.microsoft.com/office/powerpoint/2010/main" val="29568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Thanks for being here it is good to see faces</a:t>
            </a:r>
          </a:p>
          <a:p>
            <a:endParaRPr lang="en-US" dirty="0"/>
          </a:p>
          <a:p>
            <a:r>
              <a:rPr lang="en-US" dirty="0"/>
              <a:t>We want to start having these </a:t>
            </a:r>
            <a:r>
              <a:rPr lang="en-US" b="1" dirty="0"/>
              <a:t>info sessions regularly </a:t>
            </a:r>
            <a:r>
              <a:rPr lang="en-US" dirty="0"/>
              <a:t>so that our partners understand our needs </a:t>
            </a:r>
          </a:p>
          <a:p>
            <a:r>
              <a:rPr lang="en-US" dirty="0"/>
              <a:t>And we can support you and the RAs in having a great experience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2</a:t>
            </a:fld>
            <a:endParaRPr lang="en-US"/>
          </a:p>
        </p:txBody>
      </p:sp>
    </p:spTree>
    <p:extLst>
      <p:ext uri="{BB962C8B-B14F-4D97-AF65-F5344CB8AC3E}">
        <p14:creationId xmlns:p14="http://schemas.microsoft.com/office/powerpoint/2010/main" val="173314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reduces stress and creates less chaos </a:t>
            </a:r>
          </a:p>
          <a:p>
            <a:r>
              <a:rPr lang="en-US" dirty="0"/>
              <a:t>And will ensure you get what you need.</a:t>
            </a:r>
          </a:p>
        </p:txBody>
      </p:sp>
      <p:sp>
        <p:nvSpPr>
          <p:cNvPr id="4" name="Slide Number Placeholder 3"/>
          <p:cNvSpPr>
            <a:spLocks noGrp="1"/>
          </p:cNvSpPr>
          <p:nvPr>
            <p:ph type="sldNum" sz="quarter" idx="5"/>
          </p:nvPr>
        </p:nvSpPr>
        <p:spPr/>
        <p:txBody>
          <a:bodyPr/>
          <a:lstStyle/>
          <a:p>
            <a:fld id="{2C742736-9BEF-4318-AC7C-EBA810E49119}" type="slidenum">
              <a:rPr lang="en-US" smtClean="0"/>
              <a:t>4</a:t>
            </a:fld>
            <a:endParaRPr lang="en-US"/>
          </a:p>
        </p:txBody>
      </p:sp>
    </p:spTree>
    <p:extLst>
      <p:ext uri="{BB962C8B-B14F-4D97-AF65-F5344CB8AC3E}">
        <p14:creationId xmlns:p14="http://schemas.microsoft.com/office/powerpoint/2010/main" val="49777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imperative that NYC be notified of certain situations to collaborate with our partners as the employer of record.</a:t>
            </a:r>
          </a:p>
          <a:p>
            <a:r>
              <a:rPr lang="en-US" dirty="0"/>
              <a:t>Please be aware that we need to be notified as soon as possible when certain scenarios arise</a:t>
            </a:r>
          </a:p>
          <a:p>
            <a:r>
              <a:rPr lang="en-US" dirty="0"/>
              <a:t>Such as,</a:t>
            </a:r>
          </a:p>
          <a:p>
            <a:endParaRPr lang="en-US" dirty="0"/>
          </a:p>
          <a:p>
            <a:r>
              <a:rPr lang="en-US" dirty="0"/>
              <a:t>1. If the RA makes or is involved in a sexual harassment or discrimination complaint</a:t>
            </a:r>
          </a:p>
          <a:p>
            <a:endParaRPr lang="en-US" dirty="0"/>
          </a:p>
          <a:p>
            <a:r>
              <a:rPr lang="en-US" dirty="0"/>
              <a:t>we would need to involve our HR Officer as early on as possible.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If you experience problems with performance, behavior, or absenteeism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know if there are performance issues so that we can support the RA and mentor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have to document events, help collaborate for resolution, and support the partner with termination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If there is a change needed in the length of a term or if a personal emergency arises for the RA that requires time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Absences or changes to start or end dates may affect stipend and time sheet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If there is a change in site supervisor we will need to redirect timesheet and production approval emails to ensure that timesheets and production will be approved 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please let us know when these things pop up for you so we can help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5</a:t>
            </a:fld>
            <a:endParaRPr lang="en-US"/>
          </a:p>
        </p:txBody>
      </p:sp>
    </p:spTree>
    <p:extLst>
      <p:ext uri="{BB962C8B-B14F-4D97-AF65-F5344CB8AC3E}">
        <p14:creationId xmlns:p14="http://schemas.microsoft.com/office/powerpoint/2010/main" val="298704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course, please follow all your internal emergency protocols, </a:t>
            </a:r>
          </a:p>
          <a:p>
            <a:r>
              <a:rPr lang="en-US" dirty="0"/>
              <a:t>then </a:t>
            </a:r>
          </a:p>
          <a:p>
            <a:r>
              <a:rPr lang="en-US" dirty="0"/>
              <a:t> communicate with our dept staff by phone as soon as possible</a:t>
            </a:r>
          </a:p>
          <a:p>
            <a:r>
              <a:rPr lang="en-US" dirty="0"/>
              <a:t>This will help NYC communicate with family and the public as appropriate in sensitive situations</a:t>
            </a:r>
          </a:p>
          <a:p>
            <a:endParaRPr lang="en-US" dirty="0"/>
          </a:p>
          <a:p>
            <a:r>
              <a:rPr lang="en-US" dirty="0"/>
              <a:t>For emergency communications after business hours, please call the NYC emergency phone number to inform us of an incident. </a:t>
            </a:r>
          </a:p>
          <a:p>
            <a:r>
              <a:rPr lang="en-US" dirty="0"/>
              <a:t>The </a:t>
            </a:r>
            <a:r>
              <a:rPr lang="en-US" dirty="0" err="1"/>
              <a:t>Ephone</a:t>
            </a:r>
            <a:r>
              <a:rPr lang="en-US" dirty="0"/>
              <a:t> is staffed nights and weekends so someone should be available to you</a:t>
            </a:r>
          </a:p>
          <a:p>
            <a:endParaRPr lang="en-US" dirty="0"/>
          </a:p>
          <a:p>
            <a:r>
              <a:rPr lang="en-US" dirty="0"/>
              <a:t>If you need to complete and submit Worker's Compensation/Incident Reporting forms for injuries, near-misses, or accidents </a:t>
            </a:r>
          </a:p>
          <a:p>
            <a:r>
              <a:rPr lang="en-US" dirty="0"/>
              <a:t>The form is located on the NYC website in our partner resources pg. </a:t>
            </a:r>
          </a:p>
        </p:txBody>
      </p:sp>
      <p:sp>
        <p:nvSpPr>
          <p:cNvPr id="4" name="Slide Number Placeholder 3"/>
          <p:cNvSpPr>
            <a:spLocks noGrp="1"/>
          </p:cNvSpPr>
          <p:nvPr>
            <p:ph type="sldNum" sz="quarter" idx="5"/>
          </p:nvPr>
        </p:nvSpPr>
        <p:spPr/>
        <p:txBody>
          <a:bodyPr/>
          <a:lstStyle/>
          <a:p>
            <a:fld id="{2C742736-9BEF-4318-AC7C-EBA810E49119}" type="slidenum">
              <a:rPr lang="en-US" smtClean="0"/>
              <a:t>6</a:t>
            </a:fld>
            <a:endParaRPr lang="en-US"/>
          </a:p>
        </p:txBody>
      </p:sp>
    </p:spTree>
    <p:extLst>
      <p:ext uri="{BB962C8B-B14F-4D97-AF65-F5344CB8AC3E}">
        <p14:creationId xmlns:p14="http://schemas.microsoft.com/office/powerpoint/2010/main" val="304282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learning opportunity with these incident forms </a:t>
            </a:r>
          </a:p>
          <a:p>
            <a:r>
              <a:rPr lang="en-US" dirty="0"/>
              <a:t>Also usable for behavioral incidents/ interpersonal incidents </a:t>
            </a:r>
          </a:p>
        </p:txBody>
      </p:sp>
      <p:sp>
        <p:nvSpPr>
          <p:cNvPr id="4" name="Slide Number Placeholder 3"/>
          <p:cNvSpPr>
            <a:spLocks noGrp="1"/>
          </p:cNvSpPr>
          <p:nvPr>
            <p:ph type="sldNum" sz="quarter" idx="5"/>
          </p:nvPr>
        </p:nvSpPr>
        <p:spPr/>
        <p:txBody>
          <a:bodyPr/>
          <a:lstStyle/>
          <a:p>
            <a:fld id="{2C742736-9BEF-4318-AC7C-EBA810E49119}" type="slidenum">
              <a:rPr lang="en-US" smtClean="0"/>
              <a:t>7</a:t>
            </a:fld>
            <a:endParaRPr lang="en-US"/>
          </a:p>
        </p:txBody>
      </p:sp>
    </p:spTree>
    <p:extLst>
      <p:ext uri="{BB962C8B-B14F-4D97-AF65-F5344CB8AC3E}">
        <p14:creationId xmlns:p14="http://schemas.microsoft.com/office/powerpoint/2010/main" val="124269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NYC is not notified prior to the absence, your paycheck will be adjusted for the amount of unpaid days missed in the following pay period.</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8</a:t>
            </a:fld>
            <a:endParaRPr lang="en-US"/>
          </a:p>
        </p:txBody>
      </p:sp>
    </p:spTree>
    <p:extLst>
      <p:ext uri="{BB962C8B-B14F-4D97-AF65-F5344CB8AC3E}">
        <p14:creationId xmlns:p14="http://schemas.microsoft.com/office/powerpoint/2010/main" val="332460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individual placements and RAP interns </a:t>
            </a:r>
            <a:r>
              <a:rPr lang="en-US" b="1" dirty="0"/>
              <a:t>(no change for AmeriCorps background check process FYI</a:t>
            </a:r>
            <a:r>
              <a:rPr lang="en-US" dirty="0"/>
              <a:t>). </a:t>
            </a:r>
          </a:p>
          <a:p>
            <a:endParaRPr lang="en-US" dirty="0"/>
          </a:p>
          <a:p>
            <a:r>
              <a:rPr lang="en-US" dirty="0"/>
              <a:t>The top candidate selected by our partners in the interview process will undergo a national criminal background check through NYC prior to their hire date </a:t>
            </a:r>
          </a:p>
          <a:p>
            <a:r>
              <a:rPr lang="en-US" dirty="0"/>
              <a:t>Results will be given to the site supervisor via email for approval,</a:t>
            </a:r>
          </a:p>
          <a:p>
            <a:r>
              <a:rPr lang="en-US" dirty="0"/>
              <a:t> NYC will not screen for the agency or organization. </a:t>
            </a:r>
          </a:p>
          <a:p>
            <a:r>
              <a:rPr lang="en-US" dirty="0"/>
              <a:t>Meaning if a they have something pop up in their background check, NYC will not be deciding if they will be hired or not.</a:t>
            </a:r>
          </a:p>
          <a:p>
            <a:endParaRPr lang="en-US" dirty="0"/>
          </a:p>
          <a:p>
            <a:r>
              <a:rPr lang="en-US" dirty="0"/>
              <a:t>This will be up to the partner based on the duties of the intern and your internal policies.</a:t>
            </a:r>
          </a:p>
          <a:p>
            <a:r>
              <a:rPr lang="en-US" b="1" dirty="0"/>
              <a:t>If the results have not come back by the anticipated start date, we will have to delay the intern's start until results have been received and approved by you.</a:t>
            </a:r>
          </a:p>
          <a:p>
            <a:endParaRPr lang="en-US" b="1" dirty="0"/>
          </a:p>
          <a:p>
            <a:r>
              <a:rPr lang="en-US" dirty="0"/>
              <a:t>To avoid a start date delay, please allow a minimum of 2 business days between candidate selection and anticipated start date. </a:t>
            </a:r>
          </a:p>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10</a:t>
            </a:fld>
            <a:endParaRPr lang="en-US"/>
          </a:p>
        </p:txBody>
      </p:sp>
    </p:spTree>
    <p:extLst>
      <p:ext uri="{BB962C8B-B14F-4D97-AF65-F5344CB8AC3E}">
        <p14:creationId xmlns:p14="http://schemas.microsoft.com/office/powerpoint/2010/main" val="398178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42736-9BEF-4318-AC7C-EBA810E49119}" type="slidenum">
              <a:rPr lang="en-US" smtClean="0"/>
              <a:t>11</a:t>
            </a:fld>
            <a:endParaRPr lang="en-US"/>
          </a:p>
        </p:txBody>
      </p:sp>
    </p:spTree>
    <p:extLst>
      <p:ext uri="{BB962C8B-B14F-4D97-AF65-F5344CB8AC3E}">
        <p14:creationId xmlns:p14="http://schemas.microsoft.com/office/powerpoint/2010/main" val="42632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98592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1726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26252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935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6553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138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8711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7312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754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3/5/2024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0114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3/5/2024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03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irtable.com/appAzhB0c5ED7G8Sl/shrXrDjmj9RcMBdw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nwyouthcorps.org/partner-resources-pag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nwyouthcorps.org/intern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forms.office.com/g/3H1F3dbJw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37F4A8A-7B54-4D8D-933A-8921996A0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8620F-86A3-991C-E1CC-8F54B4E5152C}"/>
              </a:ext>
            </a:extLst>
          </p:cNvPr>
          <p:cNvSpPr>
            <a:spLocks noGrp="1"/>
          </p:cNvSpPr>
          <p:nvPr>
            <p:ph type="ctrTitle"/>
          </p:nvPr>
        </p:nvSpPr>
        <p:spPr>
          <a:xfrm>
            <a:off x="1068819" y="1076635"/>
            <a:ext cx="6956066" cy="3495365"/>
          </a:xfrm>
        </p:spPr>
        <p:txBody>
          <a:bodyPr anchor="t">
            <a:normAutofit/>
          </a:bodyPr>
          <a:lstStyle/>
          <a:p>
            <a:r>
              <a:rPr lang="en-US" sz="6200" dirty="0" err="1"/>
              <a:t>Nyc</a:t>
            </a:r>
            <a:r>
              <a:rPr lang="en-US" sz="6200" dirty="0"/>
              <a:t> RAP Site Mentor Information Session</a:t>
            </a:r>
          </a:p>
        </p:txBody>
      </p:sp>
      <p:sp>
        <p:nvSpPr>
          <p:cNvPr id="3" name="Subtitle 2">
            <a:extLst>
              <a:ext uri="{FF2B5EF4-FFF2-40B4-BE49-F238E27FC236}">
                <a16:creationId xmlns:a16="http://schemas.microsoft.com/office/drawing/2014/main" id="{0ED4F845-79E4-F9AA-6FAD-63E96E42597D}"/>
              </a:ext>
            </a:extLst>
          </p:cNvPr>
          <p:cNvSpPr>
            <a:spLocks noGrp="1"/>
          </p:cNvSpPr>
          <p:nvPr>
            <p:ph type="subTitle" idx="1"/>
          </p:nvPr>
        </p:nvSpPr>
        <p:spPr>
          <a:xfrm>
            <a:off x="1070491" y="4572000"/>
            <a:ext cx="6954394" cy="1268361"/>
          </a:xfrm>
        </p:spPr>
        <p:txBody>
          <a:bodyPr anchor="b">
            <a:normAutofit/>
          </a:bodyPr>
          <a:lstStyle/>
          <a:p>
            <a:r>
              <a:rPr lang="en-US" dirty="0"/>
              <a:t>2024</a:t>
            </a:r>
          </a:p>
        </p:txBody>
      </p:sp>
      <p:cxnSp>
        <p:nvCxnSpPr>
          <p:cNvPr id="1033" name="Straight Connector 103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07120"/>
            <a:ext cx="804195" cy="0"/>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2D19A45-695B-29D0-0954-D1AA06A906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02806" y="1143000"/>
            <a:ext cx="215455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7DF5FA-6FB0-7FD6-04BA-2993FD69A56E}"/>
              </a:ext>
            </a:extLst>
          </p:cNvPr>
          <p:cNvPicPr>
            <a:picLocks noChangeAspect="1"/>
          </p:cNvPicPr>
          <p:nvPr/>
        </p:nvPicPr>
        <p:blipFill>
          <a:blip r:embed="rId4"/>
          <a:stretch>
            <a:fillRect/>
          </a:stretch>
        </p:blipFill>
        <p:spPr>
          <a:xfrm>
            <a:off x="8802805" y="3759520"/>
            <a:ext cx="2286000" cy="2286000"/>
          </a:xfrm>
          <a:prstGeom prst="rect">
            <a:avLst/>
          </a:prstGeom>
        </p:spPr>
      </p:pic>
    </p:spTree>
    <p:extLst>
      <p:ext uri="{BB962C8B-B14F-4D97-AF65-F5344CB8AC3E}">
        <p14:creationId xmlns:p14="http://schemas.microsoft.com/office/powerpoint/2010/main" val="194716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9075-BAC8-3D57-B605-C177044159B6}"/>
              </a:ext>
            </a:extLst>
          </p:cNvPr>
          <p:cNvSpPr>
            <a:spLocks noGrp="1"/>
          </p:cNvSpPr>
          <p:nvPr>
            <p:ph type="title"/>
          </p:nvPr>
        </p:nvSpPr>
        <p:spPr/>
        <p:txBody>
          <a:bodyPr/>
          <a:lstStyle/>
          <a:p>
            <a:r>
              <a:rPr lang="en-US"/>
              <a:t>Background Checks</a:t>
            </a:r>
          </a:p>
        </p:txBody>
      </p:sp>
      <p:sp>
        <p:nvSpPr>
          <p:cNvPr id="3" name="Content Placeholder 2">
            <a:extLst>
              <a:ext uri="{FF2B5EF4-FFF2-40B4-BE49-F238E27FC236}">
                <a16:creationId xmlns:a16="http://schemas.microsoft.com/office/drawing/2014/main" id="{B653678B-3999-7BD9-817D-78F4ABEEA11D}"/>
              </a:ext>
            </a:extLst>
          </p:cNvPr>
          <p:cNvSpPr>
            <a:spLocks noGrp="1"/>
          </p:cNvSpPr>
          <p:nvPr>
            <p:ph idx="1"/>
          </p:nvPr>
        </p:nvSpPr>
        <p:spPr>
          <a:xfrm>
            <a:off x="1088136" y="1803400"/>
            <a:ext cx="9922764" cy="4483100"/>
          </a:xfrm>
        </p:spPr>
        <p:txBody>
          <a:bodyPr vert="horz" lIns="91440" tIns="45720" rIns="91440" bIns="45720" rtlCol="0" anchor="t">
            <a:normAutofit/>
          </a:bodyPr>
          <a:lstStyle/>
          <a:p>
            <a:r>
              <a:rPr lang="en-US" dirty="0"/>
              <a:t>The top candidate selected by our partners will undergo a national criminal background check through NYC prior to their hire date</a:t>
            </a:r>
          </a:p>
          <a:p>
            <a:r>
              <a:rPr lang="en-US" dirty="0"/>
              <a:t>If reports are found, NYC will utilize a hiring matrix to determine continued eligibility for onboarding. Site supervisors will be notified via email regarding reports found and if it is allowable based on our eligibility matrix. If it is an allowable report, we will require your approval prior to onboarding based on the duties of the intern and your internal policies.</a:t>
            </a:r>
          </a:p>
          <a:p>
            <a:r>
              <a:rPr lang="en-US" dirty="0"/>
              <a:t>Additionally, there is an appeal process for those individuals that may be denied.</a:t>
            </a:r>
          </a:p>
          <a:p>
            <a:r>
              <a:rPr lang="en-US" b="1" dirty="0"/>
              <a:t>If the results have not come back by the anticipated start date, we will have to delay the intern's start until results have been received and approved.</a:t>
            </a:r>
          </a:p>
          <a:p>
            <a:pPr lvl="1"/>
            <a:r>
              <a:rPr lang="en-US" dirty="0"/>
              <a:t>To avoid this issue, please give minimum 2 business days between candidate selection and anticipated start date. </a:t>
            </a:r>
          </a:p>
        </p:txBody>
      </p:sp>
    </p:spTree>
    <p:extLst>
      <p:ext uri="{BB962C8B-B14F-4D97-AF65-F5344CB8AC3E}">
        <p14:creationId xmlns:p14="http://schemas.microsoft.com/office/powerpoint/2010/main" val="342938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75A0-8EBD-6E06-1CFF-B60C8C4FA1F3}"/>
              </a:ext>
            </a:extLst>
          </p:cNvPr>
          <p:cNvSpPr>
            <a:spLocks noGrp="1"/>
          </p:cNvSpPr>
          <p:nvPr>
            <p:ph type="title"/>
          </p:nvPr>
        </p:nvSpPr>
        <p:spPr>
          <a:xfrm>
            <a:off x="292608" y="2586038"/>
            <a:ext cx="3383280" cy="3961065"/>
          </a:xfrm>
        </p:spPr>
        <p:txBody>
          <a:bodyPr anchor="t">
            <a:normAutofit/>
          </a:bodyPr>
          <a:lstStyle/>
          <a:p>
            <a:r>
              <a:rPr lang="en-US" sz="4000" dirty="0"/>
              <a:t>Orientation &amp; Exit with NYC</a:t>
            </a:r>
          </a:p>
        </p:txBody>
      </p:sp>
      <p:graphicFrame>
        <p:nvGraphicFramePr>
          <p:cNvPr id="5" name="Content Placeholder 2">
            <a:extLst>
              <a:ext uri="{FF2B5EF4-FFF2-40B4-BE49-F238E27FC236}">
                <a16:creationId xmlns:a16="http://schemas.microsoft.com/office/drawing/2014/main" id="{04FC2643-A0C7-A415-746E-E7876CCA53F7}"/>
              </a:ext>
            </a:extLst>
          </p:cNvPr>
          <p:cNvGraphicFramePr>
            <a:graphicFrameLocks noGrp="1"/>
          </p:cNvGraphicFramePr>
          <p:nvPr>
            <p:ph idx="1"/>
            <p:extLst>
              <p:ext uri="{D42A27DB-BD31-4B8C-83A1-F6EECF244321}">
                <p14:modId xmlns:p14="http://schemas.microsoft.com/office/powerpoint/2010/main" val="2269324874"/>
              </p:ext>
            </p:extLst>
          </p:nvPr>
        </p:nvGraphicFramePr>
        <p:xfrm>
          <a:off x="3328416" y="578359"/>
          <a:ext cx="8292084" cy="570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74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FEB6-8109-43A4-4D11-150E10B07F17}"/>
              </a:ext>
            </a:extLst>
          </p:cNvPr>
          <p:cNvSpPr>
            <a:spLocks noGrp="1"/>
          </p:cNvSpPr>
          <p:nvPr>
            <p:ph type="title"/>
          </p:nvPr>
        </p:nvSpPr>
        <p:spPr>
          <a:xfrm>
            <a:off x="1088136" y="2235210"/>
            <a:ext cx="3807714" cy="3352789"/>
          </a:xfrm>
        </p:spPr>
        <p:txBody>
          <a:bodyPr anchor="t">
            <a:normAutofit/>
          </a:bodyPr>
          <a:lstStyle/>
          <a:p>
            <a:r>
              <a:rPr lang="en-US" sz="4000" dirty="0"/>
              <a:t>Timesheets</a:t>
            </a:r>
          </a:p>
        </p:txBody>
      </p:sp>
      <p:graphicFrame>
        <p:nvGraphicFramePr>
          <p:cNvPr id="5" name="Content Placeholder 2">
            <a:extLst>
              <a:ext uri="{FF2B5EF4-FFF2-40B4-BE49-F238E27FC236}">
                <a16:creationId xmlns:a16="http://schemas.microsoft.com/office/drawing/2014/main" id="{2A3ADCB4-38F2-5F57-9B74-F9BF8223AE6F}"/>
              </a:ext>
            </a:extLst>
          </p:cNvPr>
          <p:cNvGraphicFramePr>
            <a:graphicFrameLocks noGrp="1"/>
          </p:cNvGraphicFramePr>
          <p:nvPr>
            <p:ph idx="1"/>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84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D3112-6D91-6936-48ED-EA7408D3F8EB}"/>
              </a:ext>
            </a:extLst>
          </p:cNvPr>
          <p:cNvSpPr>
            <a:spLocks noGrp="1"/>
          </p:cNvSpPr>
          <p:nvPr>
            <p:ph type="title"/>
          </p:nvPr>
        </p:nvSpPr>
        <p:spPr>
          <a:xfrm>
            <a:off x="1088136" y="925355"/>
            <a:ext cx="9922764" cy="1294228"/>
          </a:xfrm>
        </p:spPr>
        <p:txBody>
          <a:bodyPr/>
          <a:lstStyle/>
          <a:p>
            <a:r>
              <a:rPr lang="en-US" dirty="0"/>
              <a:t>Production Reporting Reminders</a:t>
            </a:r>
            <a:br>
              <a:rPr lang="en-US" dirty="0"/>
            </a:br>
            <a:endParaRPr lang="en-US" dirty="0"/>
          </a:p>
        </p:txBody>
      </p:sp>
      <p:sp>
        <p:nvSpPr>
          <p:cNvPr id="3" name="Content Placeholder 2">
            <a:extLst>
              <a:ext uri="{FF2B5EF4-FFF2-40B4-BE49-F238E27FC236}">
                <a16:creationId xmlns:a16="http://schemas.microsoft.com/office/drawing/2014/main" id="{767298DD-ECB0-E86B-A26E-4704BFBBBCA5}"/>
              </a:ext>
            </a:extLst>
          </p:cNvPr>
          <p:cNvSpPr>
            <a:spLocks noGrp="1"/>
          </p:cNvSpPr>
          <p:nvPr>
            <p:ph idx="1"/>
          </p:nvPr>
        </p:nvSpPr>
        <p:spPr>
          <a:xfrm>
            <a:off x="272847" y="2172069"/>
            <a:ext cx="3924401" cy="4414231"/>
          </a:xfrm>
        </p:spPr>
        <p:txBody>
          <a:bodyPr>
            <a:normAutofit/>
          </a:bodyPr>
          <a:lstStyle/>
          <a:p>
            <a:r>
              <a:rPr lang="en-US" dirty="0"/>
              <a:t>3-5 activities per month, approximate </a:t>
            </a:r>
          </a:p>
          <a:p>
            <a:r>
              <a:rPr lang="en-US" dirty="0"/>
              <a:t>Can upload directly to database OR record in Timesheet Workbook and email monthly</a:t>
            </a:r>
          </a:p>
          <a:p>
            <a:pPr lvl="1"/>
            <a:r>
              <a:rPr lang="en-US" dirty="0">
                <a:hlinkClick r:id="rId3"/>
              </a:rPr>
              <a:t>Monthly Reporting Form (airtable.com)</a:t>
            </a:r>
            <a:endParaRPr lang="en-US" dirty="0"/>
          </a:p>
        </p:txBody>
      </p:sp>
      <p:pic>
        <p:nvPicPr>
          <p:cNvPr id="5" name="Picture 4">
            <a:extLst>
              <a:ext uri="{FF2B5EF4-FFF2-40B4-BE49-F238E27FC236}">
                <a16:creationId xmlns:a16="http://schemas.microsoft.com/office/drawing/2014/main" id="{DE9C2D11-2680-6B5A-E9BA-8DA5A2539A8B}"/>
              </a:ext>
            </a:extLst>
          </p:cNvPr>
          <p:cNvPicPr>
            <a:picLocks noChangeAspect="1"/>
          </p:cNvPicPr>
          <p:nvPr/>
        </p:nvPicPr>
        <p:blipFill rotWithShape="1">
          <a:blip r:embed="rId4"/>
          <a:srcRect b="9338"/>
          <a:stretch/>
        </p:blipFill>
        <p:spPr>
          <a:xfrm>
            <a:off x="4261053" y="1872269"/>
            <a:ext cx="7658100" cy="4594111"/>
          </a:xfrm>
          <a:prstGeom prst="rect">
            <a:avLst/>
          </a:prstGeom>
        </p:spPr>
      </p:pic>
    </p:spTree>
    <p:extLst>
      <p:ext uri="{BB962C8B-B14F-4D97-AF65-F5344CB8AC3E}">
        <p14:creationId xmlns:p14="http://schemas.microsoft.com/office/powerpoint/2010/main" val="30370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6A2E0-18A1-4B22-8F61-5E162B674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7DB64-0D91-7BC0-00B9-A88542C43048}"/>
              </a:ext>
            </a:extLst>
          </p:cNvPr>
          <p:cNvSpPr>
            <a:spLocks noGrp="1"/>
          </p:cNvSpPr>
          <p:nvPr>
            <p:ph type="title"/>
          </p:nvPr>
        </p:nvSpPr>
        <p:spPr>
          <a:xfrm>
            <a:off x="1088136" y="1090244"/>
            <a:ext cx="8640480" cy="753538"/>
          </a:xfrm>
        </p:spPr>
        <p:txBody>
          <a:bodyPr anchor="t">
            <a:normAutofit/>
          </a:bodyPr>
          <a:lstStyle/>
          <a:p>
            <a:r>
              <a:rPr lang="en-US" dirty="0"/>
              <a:t>Reimbursement Policy</a:t>
            </a:r>
          </a:p>
        </p:txBody>
      </p:sp>
      <p:cxnSp>
        <p:nvCxnSpPr>
          <p:cNvPr id="11" name="Straight Connector 10">
            <a:extLst>
              <a:ext uri="{FF2B5EF4-FFF2-40B4-BE49-F238E27FC236}">
                <a16:creationId xmlns:a16="http://schemas.microsoft.com/office/drawing/2014/main" id="{8F5909CB-6CD3-45DF-9920-8D8182485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7244"/>
            <a:ext cx="804195" cy="0"/>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E111F24-7A3A-F778-7AC6-8C94883DBB6C}"/>
              </a:ext>
            </a:extLst>
          </p:cNvPr>
          <p:cNvGraphicFramePr>
            <a:graphicFrameLocks noGrp="1"/>
          </p:cNvGraphicFramePr>
          <p:nvPr>
            <p:ph idx="1"/>
            <p:extLst>
              <p:ext uri="{D42A27DB-BD31-4B8C-83A1-F6EECF244321}">
                <p14:modId xmlns:p14="http://schemas.microsoft.com/office/powerpoint/2010/main" val="3377275073"/>
              </p:ext>
            </p:extLst>
          </p:nvPr>
        </p:nvGraphicFramePr>
        <p:xfrm>
          <a:off x="1504013" y="1950471"/>
          <a:ext cx="9599851" cy="461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87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D54A73-9C3F-2531-DDCE-06330AEDE24B}"/>
              </a:ext>
            </a:extLst>
          </p:cNvPr>
          <p:cNvSpPr txBox="1"/>
          <p:nvPr/>
        </p:nvSpPr>
        <p:spPr>
          <a:xfrm>
            <a:off x="1044516" y="1076635"/>
            <a:ext cx="3930256" cy="3495365"/>
          </a:xfrm>
          <a:prstGeom prst="rect">
            <a:avLst/>
          </a:prstGeom>
        </p:spPr>
        <p:txBody>
          <a:bodyPr vert="horz" lIns="91440" tIns="45720" rIns="91440" bIns="45720" rtlCol="0" anchor="t">
            <a:normAutofit/>
          </a:bodyPr>
          <a:lstStyle/>
          <a:p>
            <a:pPr>
              <a:lnSpc>
                <a:spcPct val="85000"/>
              </a:lnSpc>
              <a:spcBef>
                <a:spcPct val="0"/>
              </a:spcBef>
              <a:spcAft>
                <a:spcPts val="600"/>
              </a:spcAft>
            </a:pPr>
            <a:endParaRPr lang="en-US" sz="4000" b="1" cap="all" dirty="0">
              <a:latin typeface="+mj-lt"/>
              <a:ea typeface="+mj-ea"/>
              <a:cs typeface="+mj-cs"/>
            </a:endParaRPr>
          </a:p>
        </p:txBody>
      </p:sp>
      <p:cxnSp>
        <p:nvCxnSpPr>
          <p:cNvPr id="20" name="Straight Connector 19">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C09E215-2117-CE25-ACE4-A07F5B795EBE}"/>
              </a:ext>
            </a:extLst>
          </p:cNvPr>
          <p:cNvPicPr>
            <a:picLocks noChangeAspect="1"/>
          </p:cNvPicPr>
          <p:nvPr/>
        </p:nvPicPr>
        <p:blipFill>
          <a:blip r:embed="rId3"/>
          <a:stretch>
            <a:fillRect/>
          </a:stretch>
        </p:blipFill>
        <p:spPr>
          <a:xfrm>
            <a:off x="2533338" y="261932"/>
            <a:ext cx="9060436" cy="6591467"/>
          </a:xfrm>
          <a:prstGeom prst="rect">
            <a:avLst/>
          </a:prstGeom>
        </p:spPr>
      </p:pic>
      <p:sp>
        <p:nvSpPr>
          <p:cNvPr id="8" name="TextBox 7">
            <a:extLst>
              <a:ext uri="{FF2B5EF4-FFF2-40B4-BE49-F238E27FC236}">
                <a16:creationId xmlns:a16="http://schemas.microsoft.com/office/drawing/2014/main" id="{92B3ECE3-717C-841C-6EDE-68EBE56D8286}"/>
              </a:ext>
            </a:extLst>
          </p:cNvPr>
          <p:cNvSpPr txBox="1"/>
          <p:nvPr/>
        </p:nvSpPr>
        <p:spPr>
          <a:xfrm>
            <a:off x="187377" y="1221301"/>
            <a:ext cx="6100996" cy="1446550"/>
          </a:xfrm>
          <a:prstGeom prst="rect">
            <a:avLst/>
          </a:prstGeom>
          <a:noFill/>
        </p:spPr>
        <p:txBody>
          <a:bodyPr wrap="square">
            <a:spAutoFit/>
          </a:bodyPr>
          <a:lstStyle/>
          <a:p>
            <a:r>
              <a:rPr kumimoji="0" lang="en-US" sz="4400" b="1" i="0" u="none" strike="noStrike" kern="1200" cap="none" spc="0" normalizeH="0" baseline="0" noProof="0" dirty="0">
                <a:ln>
                  <a:noFill/>
                </a:ln>
                <a:solidFill>
                  <a:prstClr val="black"/>
                </a:solidFill>
                <a:effectLst/>
                <a:uLnTx/>
                <a:uFillTx/>
                <a:latin typeface="Neue Haas Grotesk Text Pro"/>
                <a:ea typeface="+mj-ea"/>
                <a:cs typeface="+mj-cs"/>
              </a:rPr>
              <a:t>Mileage</a:t>
            </a:r>
          </a:p>
          <a:p>
            <a:r>
              <a:rPr kumimoji="0" lang="en-US" sz="4400" b="1" i="0" u="none" strike="noStrike" kern="1200" cap="none" spc="0" normalizeH="0" baseline="0" noProof="0" dirty="0">
                <a:ln>
                  <a:noFill/>
                </a:ln>
                <a:solidFill>
                  <a:prstClr val="black"/>
                </a:solidFill>
                <a:effectLst/>
                <a:uLnTx/>
                <a:uFillTx/>
                <a:latin typeface="Neue Haas Grotesk Text Pro"/>
                <a:ea typeface="+mj-ea"/>
                <a:cs typeface="+mj-cs"/>
              </a:rPr>
              <a:t> Log</a:t>
            </a:r>
            <a:endParaRPr lang="en-US" dirty="0"/>
          </a:p>
        </p:txBody>
      </p:sp>
    </p:spTree>
    <p:extLst>
      <p:ext uri="{BB962C8B-B14F-4D97-AF65-F5344CB8AC3E}">
        <p14:creationId xmlns:p14="http://schemas.microsoft.com/office/powerpoint/2010/main" val="23678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C2AC-7391-01D3-ADF6-18E9C556A09C}"/>
              </a:ext>
            </a:extLst>
          </p:cNvPr>
          <p:cNvSpPr>
            <a:spLocks noGrp="1"/>
          </p:cNvSpPr>
          <p:nvPr>
            <p:ph type="title"/>
          </p:nvPr>
        </p:nvSpPr>
        <p:spPr/>
        <p:txBody>
          <a:bodyPr/>
          <a:lstStyle/>
          <a:p>
            <a:r>
              <a:rPr lang="en-US" dirty="0"/>
              <a:t>Direct Hire Authority (DHA)</a:t>
            </a:r>
          </a:p>
        </p:txBody>
      </p:sp>
      <p:graphicFrame>
        <p:nvGraphicFramePr>
          <p:cNvPr id="6" name="Content Placeholder 2">
            <a:extLst>
              <a:ext uri="{FF2B5EF4-FFF2-40B4-BE49-F238E27FC236}">
                <a16:creationId xmlns:a16="http://schemas.microsoft.com/office/drawing/2014/main" id="{91B2D450-8A61-26EE-1B94-36A8CD86EBEC}"/>
              </a:ext>
            </a:extLst>
          </p:cNvPr>
          <p:cNvGraphicFramePr>
            <a:graphicFrameLocks noGrp="1"/>
          </p:cNvGraphicFramePr>
          <p:nvPr>
            <p:ph sz="half" idx="1"/>
            <p:extLst>
              <p:ext uri="{D42A27DB-BD31-4B8C-83A1-F6EECF244321}">
                <p14:modId xmlns:p14="http://schemas.microsoft.com/office/powerpoint/2010/main" val="2770580924"/>
              </p:ext>
            </p:extLst>
          </p:nvPr>
        </p:nvGraphicFramePr>
        <p:xfrm>
          <a:off x="1082185" y="3487205"/>
          <a:ext cx="9890066" cy="2754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17B34B7C-9E76-082B-E712-E5EE584C33E9}"/>
              </a:ext>
            </a:extLst>
          </p:cNvPr>
          <p:cNvSpPr>
            <a:spLocks noGrp="1"/>
          </p:cNvSpPr>
          <p:nvPr>
            <p:ph sz="half" idx="2"/>
          </p:nvPr>
        </p:nvSpPr>
        <p:spPr>
          <a:xfrm>
            <a:off x="1082185" y="2440569"/>
            <a:ext cx="9896017" cy="988431"/>
          </a:xfrm>
        </p:spPr>
        <p:txBody>
          <a:bodyPr/>
          <a:lstStyle/>
          <a:p>
            <a:r>
              <a:rPr lang="en-US" dirty="0"/>
              <a:t>Objective: Via the DHA, Resource Assistants can be appointed directly to a General Schedule permanent, term, or temporary position. </a:t>
            </a:r>
          </a:p>
          <a:p>
            <a:endParaRPr lang="en-US" dirty="0"/>
          </a:p>
        </p:txBody>
      </p:sp>
    </p:spTree>
    <p:extLst>
      <p:ext uri="{BB962C8B-B14F-4D97-AF65-F5344CB8AC3E}">
        <p14:creationId xmlns:p14="http://schemas.microsoft.com/office/powerpoint/2010/main" val="8589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F868FD11-2F4B-395E-7E27-511C9303A4D8}"/>
              </a:ext>
            </a:extLst>
          </p:cNvPr>
          <p:cNvGraphicFramePr/>
          <p:nvPr>
            <p:extLst>
              <p:ext uri="{D42A27DB-BD31-4B8C-83A1-F6EECF244321}">
                <p14:modId xmlns:p14="http://schemas.microsoft.com/office/powerpoint/2010/main" val="694539049"/>
              </p:ext>
            </p:extLst>
          </p:nvPr>
        </p:nvGraphicFramePr>
        <p:xfrm>
          <a:off x="1533832" y="1087695"/>
          <a:ext cx="8912943" cy="563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977DB12-C17F-1882-E352-BC638ABF4AA0}"/>
              </a:ext>
            </a:extLst>
          </p:cNvPr>
          <p:cNvSpPr>
            <a:spLocks noGrp="1"/>
          </p:cNvSpPr>
          <p:nvPr>
            <p:ph type="title"/>
          </p:nvPr>
        </p:nvSpPr>
        <p:spPr>
          <a:xfrm>
            <a:off x="1087436" y="571500"/>
            <a:ext cx="10275107" cy="1006577"/>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a:lstStyle>
          <a:p>
            <a:r>
              <a:rPr lang="en-US" dirty="0"/>
              <a:t>2024 Webinar Schedule and Content </a:t>
            </a:r>
          </a:p>
        </p:txBody>
      </p:sp>
    </p:spTree>
    <p:extLst>
      <p:ext uri="{BB962C8B-B14F-4D97-AF65-F5344CB8AC3E}">
        <p14:creationId xmlns:p14="http://schemas.microsoft.com/office/powerpoint/2010/main" val="399328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D38A05-71A9-42A7-96D8-30DBD8245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EF84A-A843-D905-875B-1F5F2560D6BB}"/>
              </a:ext>
            </a:extLst>
          </p:cNvPr>
          <p:cNvSpPr>
            <a:spLocks noGrp="1"/>
          </p:cNvSpPr>
          <p:nvPr>
            <p:ph type="title"/>
          </p:nvPr>
        </p:nvSpPr>
        <p:spPr>
          <a:xfrm>
            <a:off x="1088136" y="1069848"/>
            <a:ext cx="10295750" cy="1801388"/>
          </a:xfrm>
        </p:spPr>
        <p:txBody>
          <a:bodyPr>
            <a:normAutofit/>
          </a:bodyPr>
          <a:lstStyle/>
          <a:p>
            <a:r>
              <a:rPr lang="en-US" sz="6000"/>
              <a:t>Partner Resources Website</a:t>
            </a:r>
          </a:p>
        </p:txBody>
      </p:sp>
      <p:cxnSp>
        <p:nvCxnSpPr>
          <p:cNvPr id="11" name="Straight Connector 10">
            <a:extLst>
              <a:ext uri="{FF2B5EF4-FFF2-40B4-BE49-F238E27FC236}">
                <a16:creationId xmlns:a16="http://schemas.microsoft.com/office/drawing/2014/main" id="{BEEC68E4-C92F-4C20-B53E-A68563553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CF294C-0CE3-B29F-CFC2-FF1791B11695}"/>
              </a:ext>
            </a:extLst>
          </p:cNvPr>
          <p:cNvSpPr>
            <a:spLocks noGrp="1"/>
          </p:cNvSpPr>
          <p:nvPr>
            <p:ph idx="1"/>
          </p:nvPr>
        </p:nvSpPr>
        <p:spPr>
          <a:xfrm>
            <a:off x="1096683" y="3328186"/>
            <a:ext cx="6218517" cy="2958314"/>
          </a:xfrm>
        </p:spPr>
        <p:txBody>
          <a:bodyPr>
            <a:normAutofit/>
          </a:bodyPr>
          <a:lstStyle/>
          <a:p>
            <a:r>
              <a:rPr lang="en-US" dirty="0">
                <a:hlinkClick r:id="rId2"/>
              </a:rPr>
              <a:t>https://www.nwyouthcorps.org/partner-resources-page/</a:t>
            </a:r>
            <a:r>
              <a:rPr lang="en-US" dirty="0"/>
              <a:t> </a:t>
            </a:r>
          </a:p>
          <a:p>
            <a:r>
              <a:rPr lang="en-US" dirty="0"/>
              <a:t>Policies</a:t>
            </a:r>
          </a:p>
          <a:p>
            <a:r>
              <a:rPr lang="en-US" dirty="0"/>
              <a:t>Forms</a:t>
            </a:r>
          </a:p>
          <a:p>
            <a:r>
              <a:rPr lang="en-US" dirty="0"/>
              <a:t>Contact Information</a:t>
            </a:r>
          </a:p>
          <a:p>
            <a:r>
              <a:rPr lang="en-US" dirty="0"/>
              <a:t>More information surrounding our program</a:t>
            </a:r>
          </a:p>
        </p:txBody>
      </p:sp>
      <p:pic>
        <p:nvPicPr>
          <p:cNvPr id="5" name="Picture 4" descr="Computer script on a screen">
            <a:extLst>
              <a:ext uri="{FF2B5EF4-FFF2-40B4-BE49-F238E27FC236}">
                <a16:creationId xmlns:a16="http://schemas.microsoft.com/office/drawing/2014/main" id="{ECC72A7B-6D11-5EF9-F1EE-1EA66CF5F36D}"/>
              </a:ext>
            </a:extLst>
          </p:cNvPr>
          <p:cNvPicPr>
            <a:picLocks noChangeAspect="1"/>
          </p:cNvPicPr>
          <p:nvPr/>
        </p:nvPicPr>
        <p:blipFill rotWithShape="1">
          <a:blip r:embed="rId3"/>
          <a:srcRect r="28802" b="2"/>
          <a:stretch/>
        </p:blipFill>
        <p:spPr>
          <a:xfrm>
            <a:off x="8534399" y="3429000"/>
            <a:ext cx="3657602" cy="3429000"/>
          </a:xfrm>
          <a:prstGeom prst="rect">
            <a:avLst/>
          </a:prstGeom>
        </p:spPr>
      </p:pic>
    </p:spTree>
    <p:extLst>
      <p:ext uri="{BB962C8B-B14F-4D97-AF65-F5344CB8AC3E}">
        <p14:creationId xmlns:p14="http://schemas.microsoft.com/office/powerpoint/2010/main" val="98327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4C988-B7A7-5CE3-4B6E-7BF28263E335}"/>
              </a:ext>
            </a:extLst>
          </p:cNvPr>
          <p:cNvSpPr>
            <a:spLocks noGrp="1"/>
          </p:cNvSpPr>
          <p:nvPr>
            <p:ph type="title"/>
          </p:nvPr>
        </p:nvSpPr>
        <p:spPr>
          <a:xfrm>
            <a:off x="1091203" y="1069848"/>
            <a:ext cx="6308775" cy="2049620"/>
          </a:xfrm>
        </p:spPr>
        <p:txBody>
          <a:bodyPr>
            <a:normAutofit/>
          </a:bodyPr>
          <a:lstStyle/>
          <a:p>
            <a:r>
              <a:rPr lang="en-US" sz="5600"/>
              <a:t>Intern Resources Website</a:t>
            </a:r>
          </a:p>
        </p:txBody>
      </p:sp>
      <p:cxnSp>
        <p:nvCxnSpPr>
          <p:cNvPr id="14" name="Straight Connector 13">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FE6F0D-38CF-D56D-AF9E-E3A4AE6D3CE0}"/>
              </a:ext>
            </a:extLst>
          </p:cNvPr>
          <p:cNvSpPr>
            <a:spLocks noGrp="1"/>
          </p:cNvSpPr>
          <p:nvPr>
            <p:ph idx="1"/>
          </p:nvPr>
        </p:nvSpPr>
        <p:spPr>
          <a:xfrm>
            <a:off x="1097280" y="3180522"/>
            <a:ext cx="6223996" cy="3105978"/>
          </a:xfrm>
        </p:spPr>
        <p:txBody>
          <a:bodyPr>
            <a:normAutofit/>
          </a:bodyPr>
          <a:lstStyle/>
          <a:p>
            <a:pPr>
              <a:lnSpc>
                <a:spcPct val="120000"/>
              </a:lnSpc>
            </a:pPr>
            <a:r>
              <a:rPr lang="en-US" sz="1500">
                <a:hlinkClick r:id="rId2"/>
              </a:rPr>
              <a:t>Intern Resources (nwyouthcorps.org)</a:t>
            </a:r>
            <a:endParaRPr lang="en-US" sz="1500"/>
          </a:p>
          <a:p>
            <a:pPr>
              <a:lnSpc>
                <a:spcPct val="120000"/>
              </a:lnSpc>
            </a:pPr>
            <a:endParaRPr lang="en-US" sz="1500"/>
          </a:p>
          <a:p>
            <a:pPr>
              <a:lnSpc>
                <a:spcPct val="120000"/>
              </a:lnSpc>
            </a:pPr>
            <a:r>
              <a:rPr lang="en-US" sz="1500"/>
              <a:t>Past Webinars</a:t>
            </a:r>
          </a:p>
          <a:p>
            <a:pPr>
              <a:lnSpc>
                <a:spcPct val="120000"/>
              </a:lnSpc>
            </a:pPr>
            <a:r>
              <a:rPr lang="en-US" sz="1500"/>
              <a:t>HR Forms – Worker’s Comp Guidance, Return to Work Release </a:t>
            </a:r>
          </a:p>
          <a:p>
            <a:pPr>
              <a:lnSpc>
                <a:spcPct val="120000"/>
              </a:lnSpc>
            </a:pPr>
            <a:r>
              <a:rPr lang="en-US" sz="1500"/>
              <a:t>Professional Development</a:t>
            </a:r>
          </a:p>
          <a:p>
            <a:pPr>
              <a:lnSpc>
                <a:spcPct val="120000"/>
              </a:lnSpc>
            </a:pPr>
            <a:r>
              <a:rPr lang="en-US" sz="1500"/>
              <a:t>Career Resources</a:t>
            </a:r>
          </a:p>
          <a:p>
            <a:pPr>
              <a:lnSpc>
                <a:spcPct val="120000"/>
              </a:lnSpc>
            </a:pPr>
            <a:r>
              <a:rPr lang="en-US" sz="1500"/>
              <a:t>Feedback </a:t>
            </a:r>
          </a:p>
        </p:txBody>
      </p:sp>
      <p:pic>
        <p:nvPicPr>
          <p:cNvPr id="15" name="Picture 14" descr="Pen placed on top of a signature line">
            <a:extLst>
              <a:ext uri="{FF2B5EF4-FFF2-40B4-BE49-F238E27FC236}">
                <a16:creationId xmlns:a16="http://schemas.microsoft.com/office/drawing/2014/main" id="{DC435D9B-084C-EF13-DE88-009FE4496404}"/>
              </a:ext>
            </a:extLst>
          </p:cNvPr>
          <p:cNvPicPr>
            <a:picLocks noChangeAspect="1"/>
          </p:cNvPicPr>
          <p:nvPr/>
        </p:nvPicPr>
        <p:blipFill rotWithShape="1">
          <a:blip r:embed="rId3"/>
          <a:srcRect l="57147" r="7252" b="-1"/>
          <a:stretch/>
        </p:blipFill>
        <p:spPr>
          <a:xfrm>
            <a:off x="8534400" y="10"/>
            <a:ext cx="3657601" cy="6857990"/>
          </a:xfrm>
          <a:prstGeom prst="rect">
            <a:avLst/>
          </a:prstGeom>
        </p:spPr>
      </p:pic>
    </p:spTree>
    <p:extLst>
      <p:ext uri="{BB962C8B-B14F-4D97-AF65-F5344CB8AC3E}">
        <p14:creationId xmlns:p14="http://schemas.microsoft.com/office/powerpoint/2010/main" val="193460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BE7CE-A38C-93D6-9D8B-484CE997D8EC}"/>
              </a:ext>
            </a:extLst>
          </p:cNvPr>
          <p:cNvSpPr>
            <a:spLocks noGrp="1"/>
          </p:cNvSpPr>
          <p:nvPr>
            <p:ph type="title"/>
          </p:nvPr>
        </p:nvSpPr>
        <p:spPr>
          <a:xfrm>
            <a:off x="1088136" y="2235210"/>
            <a:ext cx="3807714" cy="3352789"/>
          </a:xfrm>
        </p:spPr>
        <p:txBody>
          <a:bodyPr anchor="t">
            <a:normAutofit/>
          </a:bodyPr>
          <a:lstStyle/>
          <a:p>
            <a:r>
              <a:rPr lang="en-US" dirty="0"/>
              <a:t>Introduction</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EEC474-0DDB-2F79-FA59-8E9BDE8B2EF1}"/>
              </a:ext>
            </a:extLst>
          </p:cNvPr>
          <p:cNvGraphicFramePr>
            <a:graphicFrameLocks noGrp="1"/>
          </p:cNvGraphicFramePr>
          <p:nvPr>
            <p:ph idx="1"/>
            <p:extLst>
              <p:ext uri="{D42A27DB-BD31-4B8C-83A1-F6EECF244321}">
                <p14:modId xmlns:p14="http://schemas.microsoft.com/office/powerpoint/2010/main" val="2008918664"/>
              </p:ext>
            </p:extLst>
          </p:nvPr>
        </p:nvGraphicFramePr>
        <p:xfrm>
          <a:off x="5524500" y="571500"/>
          <a:ext cx="60960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77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9DE2-3AD0-00A1-3D3E-2EC83D454EBA}"/>
              </a:ext>
            </a:extLst>
          </p:cNvPr>
          <p:cNvSpPr>
            <a:spLocks noGrp="1"/>
          </p:cNvSpPr>
          <p:nvPr>
            <p:ph type="title"/>
          </p:nvPr>
        </p:nvSpPr>
        <p:spPr/>
        <p:txBody>
          <a:bodyPr/>
          <a:lstStyle/>
          <a:p>
            <a:r>
              <a:rPr lang="en-US" dirty="0"/>
              <a:t>Check-Ins and Site Visits</a:t>
            </a:r>
          </a:p>
        </p:txBody>
      </p:sp>
      <p:graphicFrame>
        <p:nvGraphicFramePr>
          <p:cNvPr id="5" name="Content Placeholder 2">
            <a:extLst>
              <a:ext uri="{FF2B5EF4-FFF2-40B4-BE49-F238E27FC236}">
                <a16:creationId xmlns:a16="http://schemas.microsoft.com/office/drawing/2014/main" id="{8AD22DA6-D237-C830-553F-2B1B055BF089}"/>
              </a:ext>
            </a:extLst>
          </p:cNvPr>
          <p:cNvGraphicFramePr>
            <a:graphicFrameLocks noGrp="1"/>
          </p:cNvGraphicFramePr>
          <p:nvPr>
            <p:ph idx="1"/>
          </p:nvPr>
        </p:nvGraphicFramePr>
        <p:xfrm>
          <a:off x="1088136" y="2447778"/>
          <a:ext cx="9922764" cy="3838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51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D1D0-71A7-9123-1E45-A218E585037C}"/>
              </a:ext>
            </a:extLst>
          </p:cNvPr>
          <p:cNvSpPr>
            <a:spLocks noGrp="1"/>
          </p:cNvSpPr>
          <p:nvPr>
            <p:ph type="title"/>
          </p:nvPr>
        </p:nvSpPr>
        <p:spPr/>
        <p:txBody>
          <a:bodyPr/>
          <a:lstStyle/>
          <a:p>
            <a:r>
              <a:rPr lang="en-US" dirty="0"/>
              <a:t>Anticipated Site Visit Weeks &amp; Intentions</a:t>
            </a:r>
          </a:p>
        </p:txBody>
      </p:sp>
      <p:sp>
        <p:nvSpPr>
          <p:cNvPr id="3" name="Content Placeholder 2">
            <a:extLst>
              <a:ext uri="{FF2B5EF4-FFF2-40B4-BE49-F238E27FC236}">
                <a16:creationId xmlns:a16="http://schemas.microsoft.com/office/drawing/2014/main" id="{CEFCC3FB-AE05-C7D8-7B7E-2357AA4E96F4}"/>
              </a:ext>
            </a:extLst>
          </p:cNvPr>
          <p:cNvSpPr>
            <a:spLocks noGrp="1"/>
          </p:cNvSpPr>
          <p:nvPr>
            <p:ph idx="1"/>
          </p:nvPr>
        </p:nvSpPr>
        <p:spPr/>
        <p:txBody>
          <a:bodyPr>
            <a:normAutofit/>
          </a:bodyPr>
          <a:lstStyle/>
          <a:p>
            <a:r>
              <a:rPr lang="en-US" b="1" dirty="0"/>
              <a:t>OR/WA – June 24th to 28th </a:t>
            </a:r>
          </a:p>
          <a:p>
            <a:r>
              <a:rPr lang="en-US" b="1" dirty="0"/>
              <a:t>ID – July 8th to 12th </a:t>
            </a:r>
          </a:p>
          <a:p>
            <a:r>
              <a:rPr lang="en-US" dirty="0"/>
              <a:t>The Director and your Program Coordinator will plan to visit as many sites as possible during scheduled week for your state (though we may not get to all). We will be reaching out prior to travel to communicate plans and collaborate with supervisors.</a:t>
            </a:r>
          </a:p>
          <a:p>
            <a:r>
              <a:rPr lang="en-US" dirty="0"/>
              <a:t>This is a time to showcase what your intern has been doing at their assigned location and is a great time for NYC to meet supervisors and familiarize themselves with all you do.</a:t>
            </a:r>
          </a:p>
          <a:p>
            <a:r>
              <a:rPr lang="en-US" dirty="0"/>
              <a:t>We would love to get some great photos of interns in action and have a meeting with supervisors and interns to check in and touch base.</a:t>
            </a:r>
          </a:p>
          <a:p>
            <a:endParaRPr lang="en-US" dirty="0"/>
          </a:p>
        </p:txBody>
      </p:sp>
    </p:spTree>
    <p:extLst>
      <p:ext uri="{BB962C8B-B14F-4D97-AF65-F5344CB8AC3E}">
        <p14:creationId xmlns:p14="http://schemas.microsoft.com/office/powerpoint/2010/main" val="188830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79FF-6CEE-2B97-A03A-FBC4339B1021}"/>
              </a:ext>
            </a:extLst>
          </p:cNvPr>
          <p:cNvSpPr>
            <a:spLocks noGrp="1"/>
          </p:cNvSpPr>
          <p:nvPr>
            <p:ph type="title"/>
          </p:nvPr>
        </p:nvSpPr>
        <p:spPr>
          <a:xfrm>
            <a:off x="623443" y="1300104"/>
            <a:ext cx="3763693" cy="2338756"/>
          </a:xfrm>
        </p:spPr>
        <p:txBody>
          <a:bodyPr anchor="t">
            <a:normAutofit/>
          </a:bodyPr>
          <a:lstStyle/>
          <a:p>
            <a:r>
              <a:rPr lang="en-US" dirty="0"/>
              <a:t>Questions for NYC?</a:t>
            </a:r>
          </a:p>
        </p:txBody>
      </p:sp>
      <p:graphicFrame>
        <p:nvGraphicFramePr>
          <p:cNvPr id="5" name="Content Placeholder 2">
            <a:extLst>
              <a:ext uri="{FF2B5EF4-FFF2-40B4-BE49-F238E27FC236}">
                <a16:creationId xmlns:a16="http://schemas.microsoft.com/office/drawing/2014/main" id="{C7A9C6FD-D648-DC51-04C7-20186D02A043}"/>
              </a:ext>
            </a:extLst>
          </p:cNvPr>
          <p:cNvGraphicFramePr>
            <a:graphicFrameLocks noGrp="1"/>
          </p:cNvGraphicFramePr>
          <p:nvPr>
            <p:ph idx="1"/>
          </p:nvPr>
        </p:nvGraphicFramePr>
        <p:xfrm>
          <a:off x="3909060" y="1187244"/>
          <a:ext cx="8000999" cy="545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69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671F-1410-4D32-D849-EADBD6D55C30}"/>
              </a:ext>
            </a:extLst>
          </p:cNvPr>
          <p:cNvSpPr>
            <a:spLocks noGrp="1"/>
          </p:cNvSpPr>
          <p:nvPr>
            <p:ph type="title"/>
          </p:nvPr>
        </p:nvSpPr>
        <p:spPr/>
        <p:txBody>
          <a:bodyPr/>
          <a:lstStyle/>
          <a:p>
            <a:r>
              <a:rPr lang="en-US"/>
              <a:t>New RA Request Process/Timeline</a:t>
            </a:r>
            <a:endParaRPr lang="en-US" dirty="0"/>
          </a:p>
        </p:txBody>
      </p:sp>
      <p:sp>
        <p:nvSpPr>
          <p:cNvPr id="3" name="Content Placeholder 2">
            <a:extLst>
              <a:ext uri="{FF2B5EF4-FFF2-40B4-BE49-F238E27FC236}">
                <a16:creationId xmlns:a16="http://schemas.microsoft.com/office/drawing/2014/main" id="{34E1BFE6-7128-1C44-B904-2A916596530C}"/>
              </a:ext>
            </a:extLst>
          </p:cNvPr>
          <p:cNvSpPr>
            <a:spLocks noGrp="1"/>
          </p:cNvSpPr>
          <p:nvPr>
            <p:ph idx="1"/>
          </p:nvPr>
        </p:nvSpPr>
        <p:spPr/>
        <p:txBody>
          <a:bodyPr numCol="2">
            <a:normAutofit/>
          </a:bodyPr>
          <a:lstStyle/>
          <a:p>
            <a:r>
              <a:rPr lang="en-US" dirty="0"/>
              <a:t>Request for Expression of Interest – 12/8/23</a:t>
            </a:r>
          </a:p>
          <a:p>
            <a:pPr lvl="2">
              <a:buFont typeface="Arial" panose="020B0604020202020204" pitchFamily="34" charset="0"/>
              <a:buChar char="•"/>
            </a:pPr>
            <a:r>
              <a:rPr lang="en-US" dirty="0"/>
              <a:t>Summer (Early June)</a:t>
            </a:r>
          </a:p>
          <a:p>
            <a:pPr lvl="2">
              <a:buFont typeface="Arial" panose="020B0604020202020204" pitchFamily="34" charset="0"/>
              <a:buChar char="•"/>
            </a:pPr>
            <a:r>
              <a:rPr lang="en-US" dirty="0"/>
              <a:t>Fall (Early October)</a:t>
            </a:r>
          </a:p>
          <a:p>
            <a:pPr lvl="2">
              <a:buFont typeface="Arial" panose="020B0604020202020204" pitchFamily="34" charset="0"/>
              <a:buChar char="•"/>
            </a:pPr>
            <a:r>
              <a:rPr lang="en-US" b="0" i="0" dirty="0">
                <a:effectLst/>
                <a:latin typeface="Calibri" panose="020F0502020204030204" pitchFamily="34" charset="0"/>
                <a:hlinkClick r:id="rId2"/>
              </a:rPr>
              <a:t>https://forms.office.com/g/3H1F3dbJwE</a:t>
            </a:r>
            <a:endParaRPr lang="en-US" dirty="0">
              <a:solidFill>
                <a:srgbClr val="242424"/>
              </a:solidFill>
              <a:latin typeface="Calibri" panose="020F0502020204030204" pitchFamily="34" charset="0"/>
            </a:endParaRPr>
          </a:p>
          <a:p>
            <a:r>
              <a:rPr lang="en-US" dirty="0">
                <a:solidFill>
                  <a:srgbClr val="242424"/>
                </a:solidFill>
                <a:latin typeface="Calibri" panose="020F0502020204030204" pitchFamily="34" charset="0"/>
              </a:rPr>
              <a:t>RAP - 34 Weeks</a:t>
            </a:r>
          </a:p>
          <a:p>
            <a:pPr lvl="2">
              <a:buFont typeface="Arial" panose="020B0604020202020204" pitchFamily="34" charset="0"/>
              <a:buChar char="•"/>
            </a:pPr>
            <a:r>
              <a:rPr lang="en-US" dirty="0">
                <a:solidFill>
                  <a:srgbClr val="242424"/>
                </a:solidFill>
                <a:latin typeface="Calibri" panose="020F0502020204030204" pitchFamily="34" charset="0"/>
              </a:rPr>
              <a:t>$625/week Stipend</a:t>
            </a:r>
          </a:p>
          <a:p>
            <a:pPr lvl="2">
              <a:buFont typeface="Arial" panose="020B0604020202020204" pitchFamily="34" charset="0"/>
              <a:buChar char="•"/>
            </a:pPr>
            <a:r>
              <a:rPr lang="en-US" dirty="0">
                <a:solidFill>
                  <a:srgbClr val="242424"/>
                </a:solidFill>
                <a:latin typeface="Calibri" panose="020F0502020204030204" pitchFamily="34" charset="0"/>
              </a:rPr>
              <a:t>$1000/month Housing Allowance</a:t>
            </a:r>
          </a:p>
          <a:p>
            <a:pPr lvl="2">
              <a:buFont typeface="Arial" panose="020B0604020202020204" pitchFamily="34" charset="0"/>
              <a:buChar char="•"/>
            </a:pPr>
            <a:r>
              <a:rPr lang="en-US" dirty="0">
                <a:solidFill>
                  <a:srgbClr val="242424"/>
                </a:solidFill>
                <a:latin typeface="Calibri" panose="020F0502020204030204" pitchFamily="34" charset="0"/>
              </a:rPr>
              <a:t>$2750 Training, Travel Relocation Fund</a:t>
            </a:r>
          </a:p>
          <a:p>
            <a:r>
              <a:rPr lang="en-US" dirty="0">
                <a:solidFill>
                  <a:srgbClr val="242424"/>
                </a:solidFill>
                <a:latin typeface="Calibri" panose="020F0502020204030204" pitchFamily="34" charset="0"/>
              </a:rPr>
              <a:t>Review Submissions – 12/11 – 12/15</a:t>
            </a:r>
          </a:p>
          <a:p>
            <a:r>
              <a:rPr lang="en-US" dirty="0">
                <a:solidFill>
                  <a:srgbClr val="242424"/>
                </a:solidFill>
                <a:latin typeface="Calibri" panose="020F0502020204030204" pitchFamily="34" charset="0"/>
              </a:rPr>
              <a:t>RA Budgets drafted – 12/11 – 12/22</a:t>
            </a:r>
          </a:p>
          <a:p>
            <a:r>
              <a:rPr lang="en-US" dirty="0">
                <a:solidFill>
                  <a:srgbClr val="242424"/>
                </a:solidFill>
                <a:latin typeface="Calibri" panose="020F0502020204030204" pitchFamily="34" charset="0"/>
              </a:rPr>
              <a:t>WPAP Actions Needed – 12/18 – 12/22</a:t>
            </a:r>
          </a:p>
          <a:p>
            <a:r>
              <a:rPr lang="en-US" dirty="0">
                <a:solidFill>
                  <a:srgbClr val="242424"/>
                </a:solidFill>
                <a:latin typeface="Calibri" panose="020F0502020204030204" pitchFamily="34" charset="0"/>
              </a:rPr>
              <a:t>WPAP Due – 1/12/24 </a:t>
            </a:r>
          </a:p>
          <a:p>
            <a:r>
              <a:rPr lang="en-US" dirty="0">
                <a:solidFill>
                  <a:srgbClr val="242424"/>
                </a:solidFill>
                <a:latin typeface="Calibri" panose="020F0502020204030204" pitchFamily="34" charset="0"/>
              </a:rPr>
              <a:t>Finalized G&amp;A SPA – 1/15 – 1/26</a:t>
            </a:r>
          </a:p>
          <a:p>
            <a:r>
              <a:rPr lang="en-US" dirty="0">
                <a:solidFill>
                  <a:srgbClr val="242424"/>
                </a:solidFill>
                <a:latin typeface="Calibri" panose="020F0502020204030204" pitchFamily="34" charset="0"/>
              </a:rPr>
              <a:t>Submit G&amp;A SPA Package – 2/4/24 </a:t>
            </a:r>
          </a:p>
          <a:p>
            <a:r>
              <a:rPr lang="en-US" b="1" dirty="0">
                <a:solidFill>
                  <a:srgbClr val="242424"/>
                </a:solidFill>
                <a:latin typeface="Calibri" panose="020F0502020204030204" pitchFamily="34" charset="0"/>
              </a:rPr>
              <a:t>G&amp;A Executed – 5/1/24</a:t>
            </a:r>
            <a:endParaRPr lang="en-US" b="1" dirty="0"/>
          </a:p>
        </p:txBody>
      </p:sp>
    </p:spTree>
    <p:extLst>
      <p:ext uri="{BB962C8B-B14F-4D97-AF65-F5344CB8AC3E}">
        <p14:creationId xmlns:p14="http://schemas.microsoft.com/office/powerpoint/2010/main" val="188832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6D44-6183-6891-7E95-13F4CCBF46CF}"/>
              </a:ext>
            </a:extLst>
          </p:cNvPr>
          <p:cNvSpPr>
            <a:spLocks noGrp="1"/>
          </p:cNvSpPr>
          <p:nvPr>
            <p:ph type="title"/>
          </p:nvPr>
        </p:nvSpPr>
        <p:spPr>
          <a:xfrm>
            <a:off x="1088136" y="2235210"/>
            <a:ext cx="3807714" cy="3352789"/>
          </a:xfrm>
        </p:spPr>
        <p:txBody>
          <a:bodyPr anchor="t">
            <a:normAutofit/>
          </a:bodyPr>
          <a:lstStyle/>
          <a:p>
            <a:r>
              <a:rPr lang="en-US" sz="4000" dirty="0"/>
              <a:t>Extensions, Modifications, &amp; Intern Requests</a:t>
            </a:r>
          </a:p>
        </p:txBody>
      </p:sp>
      <p:graphicFrame>
        <p:nvGraphicFramePr>
          <p:cNvPr id="5" name="Content Placeholder 2">
            <a:extLst>
              <a:ext uri="{FF2B5EF4-FFF2-40B4-BE49-F238E27FC236}">
                <a16:creationId xmlns:a16="http://schemas.microsoft.com/office/drawing/2014/main" id="{06210DAF-372A-20C1-FBA9-38F1B4192508}"/>
              </a:ext>
            </a:extLst>
          </p:cNvPr>
          <p:cNvGraphicFramePr>
            <a:graphicFrameLocks noGrp="1"/>
          </p:cNvGraphicFramePr>
          <p:nvPr>
            <p:ph idx="1"/>
            <p:extLst>
              <p:ext uri="{D42A27DB-BD31-4B8C-83A1-F6EECF244321}">
                <p14:modId xmlns:p14="http://schemas.microsoft.com/office/powerpoint/2010/main" val="2273845712"/>
              </p:ext>
            </p:extLst>
          </p:nvPr>
        </p:nvGraphicFramePr>
        <p:xfrm>
          <a:off x="4728210" y="281940"/>
          <a:ext cx="672465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17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7BDC9-FB18-487D-844E-9A6B39F8C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15176-EF2F-C5C4-E960-19D2E05B6490}"/>
              </a:ext>
            </a:extLst>
          </p:cNvPr>
          <p:cNvSpPr>
            <a:spLocks noGrp="1"/>
          </p:cNvSpPr>
          <p:nvPr>
            <p:ph type="title"/>
          </p:nvPr>
        </p:nvSpPr>
        <p:spPr>
          <a:xfrm>
            <a:off x="804195" y="2040534"/>
            <a:ext cx="4091655" cy="2426532"/>
          </a:xfrm>
        </p:spPr>
        <p:txBody>
          <a:bodyPr anchor="t">
            <a:noAutofit/>
          </a:bodyPr>
          <a:lstStyle/>
          <a:p>
            <a:r>
              <a:rPr lang="en-US" dirty="0"/>
              <a:t>Communicate with NYC immediately:</a:t>
            </a:r>
          </a:p>
        </p:txBody>
      </p:sp>
      <p:cxnSp>
        <p:nvCxnSpPr>
          <p:cNvPr id="11" name="Straight Connector 10">
            <a:extLst>
              <a:ext uri="{FF2B5EF4-FFF2-40B4-BE49-F238E27FC236}">
                <a16:creationId xmlns:a16="http://schemas.microsoft.com/office/drawing/2014/main" id="{25BE18DF-459C-485A-834C-292AA6BB1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5" y="233762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2F788EA-13DB-2DF0-B540-35CF16D19580}"/>
              </a:ext>
            </a:extLst>
          </p:cNvPr>
          <p:cNvGraphicFramePr>
            <a:graphicFrameLocks noGrp="1"/>
          </p:cNvGraphicFramePr>
          <p:nvPr>
            <p:ph idx="1"/>
            <p:extLst>
              <p:ext uri="{D42A27DB-BD31-4B8C-83A1-F6EECF244321}">
                <p14:modId xmlns:p14="http://schemas.microsoft.com/office/powerpoint/2010/main" val="2561937679"/>
              </p:ext>
            </p:extLst>
          </p:nvPr>
        </p:nvGraphicFramePr>
        <p:xfrm>
          <a:off x="3457575" y="200025"/>
          <a:ext cx="8162925" cy="608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01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1807EA-F70D-41DE-A07B-209FD5918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D4B14-4585-5A1B-D900-6C11D08E0527}"/>
              </a:ext>
            </a:extLst>
          </p:cNvPr>
          <p:cNvSpPr>
            <a:spLocks noGrp="1"/>
          </p:cNvSpPr>
          <p:nvPr>
            <p:ph type="title"/>
          </p:nvPr>
        </p:nvSpPr>
        <p:spPr>
          <a:xfrm>
            <a:off x="420624" y="530369"/>
            <a:ext cx="10709467" cy="1206992"/>
          </a:xfrm>
        </p:spPr>
        <p:txBody>
          <a:bodyPr>
            <a:normAutofit/>
          </a:bodyPr>
          <a:lstStyle/>
          <a:p>
            <a:r>
              <a:rPr lang="en-US" dirty="0"/>
              <a:t>Emergency</a:t>
            </a:r>
            <a:r>
              <a:rPr lang="en-US" sz="4000" dirty="0"/>
              <a:t> protocols for NYC </a:t>
            </a:r>
          </a:p>
        </p:txBody>
      </p:sp>
      <p:cxnSp>
        <p:nvCxnSpPr>
          <p:cNvPr id="22" name="Straight Connector 21">
            <a:extLst>
              <a:ext uri="{FF2B5EF4-FFF2-40B4-BE49-F238E27FC236}">
                <a16:creationId xmlns:a16="http://schemas.microsoft.com/office/drawing/2014/main" id="{D6D3BDB7-6E9F-439D-9E83-9D7F1971D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87805" y="1184168"/>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4B7B9CFE-2986-140C-0C7B-8EEB56403A93}"/>
              </a:ext>
            </a:extLst>
          </p:cNvPr>
          <p:cNvGraphicFramePr>
            <a:graphicFrameLocks noGrp="1"/>
          </p:cNvGraphicFramePr>
          <p:nvPr>
            <p:ph idx="1"/>
            <p:extLst>
              <p:ext uri="{D42A27DB-BD31-4B8C-83A1-F6EECF244321}">
                <p14:modId xmlns:p14="http://schemas.microsoft.com/office/powerpoint/2010/main" val="2184021031"/>
              </p:ext>
            </p:extLst>
          </p:nvPr>
        </p:nvGraphicFramePr>
        <p:xfrm>
          <a:off x="1655482" y="1572767"/>
          <a:ext cx="8881035" cy="491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14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2070-0143-BBC8-045D-2C7D91D768B3}"/>
              </a:ext>
            </a:extLst>
          </p:cNvPr>
          <p:cNvSpPr>
            <a:spLocks noGrp="1"/>
          </p:cNvSpPr>
          <p:nvPr>
            <p:ph type="title"/>
          </p:nvPr>
        </p:nvSpPr>
        <p:spPr>
          <a:xfrm>
            <a:off x="402097" y="72413"/>
            <a:ext cx="10270671" cy="1188720"/>
          </a:xfrm>
        </p:spPr>
        <p:txBody>
          <a:bodyPr>
            <a:normAutofit fontScale="90000"/>
          </a:bodyPr>
          <a:lstStyle/>
          <a:p>
            <a:r>
              <a:rPr lang="en-US" dirty="0"/>
              <a:t>Incident Report </a:t>
            </a:r>
            <a:br>
              <a:rPr lang="en-US" dirty="0"/>
            </a:br>
            <a:r>
              <a:rPr lang="en-US" dirty="0"/>
              <a:t>Form</a:t>
            </a:r>
          </a:p>
        </p:txBody>
      </p:sp>
      <p:pic>
        <p:nvPicPr>
          <p:cNvPr id="6" name="Picture 5">
            <a:extLst>
              <a:ext uri="{FF2B5EF4-FFF2-40B4-BE49-F238E27FC236}">
                <a16:creationId xmlns:a16="http://schemas.microsoft.com/office/drawing/2014/main" id="{A9683385-73A9-A6DA-ECEE-4DA6ECD16EBF}"/>
              </a:ext>
            </a:extLst>
          </p:cNvPr>
          <p:cNvPicPr>
            <a:picLocks noChangeAspect="1"/>
          </p:cNvPicPr>
          <p:nvPr/>
        </p:nvPicPr>
        <p:blipFill>
          <a:blip r:embed="rId3"/>
          <a:stretch>
            <a:fillRect/>
          </a:stretch>
        </p:blipFill>
        <p:spPr>
          <a:xfrm>
            <a:off x="6086009" y="485635"/>
            <a:ext cx="5479536" cy="6434204"/>
          </a:xfrm>
          <a:prstGeom prst="rect">
            <a:avLst/>
          </a:prstGeom>
        </p:spPr>
      </p:pic>
      <p:pic>
        <p:nvPicPr>
          <p:cNvPr id="8" name="Picture 7">
            <a:extLst>
              <a:ext uri="{FF2B5EF4-FFF2-40B4-BE49-F238E27FC236}">
                <a16:creationId xmlns:a16="http://schemas.microsoft.com/office/drawing/2014/main" id="{491E0B38-F9A1-5A15-FA15-0927DEFE01EF}"/>
              </a:ext>
            </a:extLst>
          </p:cNvPr>
          <p:cNvPicPr>
            <a:picLocks noChangeAspect="1"/>
          </p:cNvPicPr>
          <p:nvPr/>
        </p:nvPicPr>
        <p:blipFill>
          <a:blip r:embed="rId4"/>
          <a:stretch>
            <a:fillRect/>
          </a:stretch>
        </p:blipFill>
        <p:spPr>
          <a:xfrm>
            <a:off x="522938" y="1273580"/>
            <a:ext cx="5025498" cy="5547628"/>
          </a:xfrm>
          <a:prstGeom prst="rect">
            <a:avLst/>
          </a:prstGeom>
        </p:spPr>
      </p:pic>
    </p:spTree>
    <p:extLst>
      <p:ext uri="{BB962C8B-B14F-4D97-AF65-F5344CB8AC3E}">
        <p14:creationId xmlns:p14="http://schemas.microsoft.com/office/powerpoint/2010/main" val="108644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C119-52FE-AEF4-BC10-DA18948536E0}"/>
              </a:ext>
            </a:extLst>
          </p:cNvPr>
          <p:cNvSpPr>
            <a:spLocks noGrp="1"/>
          </p:cNvSpPr>
          <p:nvPr>
            <p:ph type="title"/>
          </p:nvPr>
        </p:nvSpPr>
        <p:spPr/>
        <p:txBody>
          <a:bodyPr/>
          <a:lstStyle/>
          <a:p>
            <a:r>
              <a:rPr lang="en-US" dirty="0"/>
              <a:t>Attendance Policy Reminders</a:t>
            </a:r>
          </a:p>
        </p:txBody>
      </p:sp>
      <p:graphicFrame>
        <p:nvGraphicFramePr>
          <p:cNvPr id="5" name="Content Placeholder 2">
            <a:extLst>
              <a:ext uri="{FF2B5EF4-FFF2-40B4-BE49-F238E27FC236}">
                <a16:creationId xmlns:a16="http://schemas.microsoft.com/office/drawing/2014/main" id="{AE02EE97-8BFD-46AD-0A6F-12093DD0609B}"/>
              </a:ext>
            </a:extLst>
          </p:cNvPr>
          <p:cNvGraphicFramePr>
            <a:graphicFrameLocks noGrp="1"/>
          </p:cNvGraphicFramePr>
          <p:nvPr>
            <p:ph idx="1"/>
            <p:extLst>
              <p:ext uri="{D42A27DB-BD31-4B8C-83A1-F6EECF244321}">
                <p14:modId xmlns:p14="http://schemas.microsoft.com/office/powerpoint/2010/main" val="713584958"/>
              </p:ext>
            </p:extLst>
          </p:nvPr>
        </p:nvGraphicFramePr>
        <p:xfrm>
          <a:off x="434715" y="1783830"/>
          <a:ext cx="11137692" cy="4502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01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2145F0-5149-412D-9A3F-1E3051B3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68EAB-A91E-35D8-879E-380725F86CB8}"/>
              </a:ext>
            </a:extLst>
          </p:cNvPr>
          <p:cNvSpPr>
            <a:spLocks noGrp="1"/>
          </p:cNvSpPr>
          <p:nvPr>
            <p:ph type="title"/>
          </p:nvPr>
        </p:nvSpPr>
        <p:spPr>
          <a:xfrm>
            <a:off x="1090940" y="1097279"/>
            <a:ext cx="10529560" cy="1225587"/>
          </a:xfrm>
        </p:spPr>
        <p:txBody>
          <a:bodyPr>
            <a:normAutofit/>
          </a:bodyPr>
          <a:lstStyle/>
          <a:p>
            <a:r>
              <a:rPr lang="en-US" sz="4000"/>
              <a:t>Remote Work Policy</a:t>
            </a:r>
          </a:p>
        </p:txBody>
      </p:sp>
      <p:cxnSp>
        <p:nvCxnSpPr>
          <p:cNvPr id="12" name="Straight Connector 11">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5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90E7AB-BFD6-0BF4-AD31-3E6014556B12}"/>
              </a:ext>
            </a:extLst>
          </p:cNvPr>
          <p:cNvSpPr>
            <a:spLocks noGrp="1"/>
          </p:cNvSpPr>
          <p:nvPr>
            <p:ph idx="1"/>
          </p:nvPr>
        </p:nvSpPr>
        <p:spPr>
          <a:xfrm>
            <a:off x="1096684" y="2455816"/>
            <a:ext cx="5188110" cy="3830683"/>
          </a:xfrm>
        </p:spPr>
        <p:txBody>
          <a:bodyPr anchor="t">
            <a:normAutofit/>
          </a:bodyPr>
          <a:lstStyle/>
          <a:p>
            <a:r>
              <a:rPr lang="en-US" dirty="0"/>
              <a:t>Due to limitations surrounding worker’s compensation</a:t>
            </a:r>
          </a:p>
          <a:p>
            <a:r>
              <a:rPr lang="en-US" dirty="0"/>
              <a:t>RAs must live in: </a:t>
            </a:r>
          </a:p>
          <a:p>
            <a:pPr lvl="2"/>
            <a:r>
              <a:rPr lang="en-US" dirty="0"/>
              <a:t>ID</a:t>
            </a:r>
          </a:p>
          <a:p>
            <a:pPr lvl="2"/>
            <a:r>
              <a:rPr lang="en-US" dirty="0"/>
              <a:t>OR</a:t>
            </a:r>
          </a:p>
          <a:p>
            <a:pPr lvl="2"/>
            <a:r>
              <a:rPr lang="en-US" dirty="0"/>
              <a:t>WA </a:t>
            </a:r>
          </a:p>
          <a:p>
            <a:pPr marL="0" indent="0">
              <a:buNone/>
            </a:pPr>
            <a:r>
              <a:rPr lang="en-US" dirty="0"/>
              <a:t>-  If you live in one state, but work in another, we recommend talking to a tax specialist if you have questions on withholdings. </a:t>
            </a:r>
          </a:p>
        </p:txBody>
      </p:sp>
      <p:pic>
        <p:nvPicPr>
          <p:cNvPr id="7" name="Graphic 6" descr="Office Worker">
            <a:extLst>
              <a:ext uri="{FF2B5EF4-FFF2-40B4-BE49-F238E27FC236}">
                <a16:creationId xmlns:a16="http://schemas.microsoft.com/office/drawing/2014/main" id="{8544E3D2-D955-8209-6FCB-383B8F5F7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8674" y="2455816"/>
            <a:ext cx="3830684" cy="3830684"/>
          </a:xfrm>
          <a:prstGeom prst="rect">
            <a:avLst/>
          </a:prstGeom>
        </p:spPr>
      </p:pic>
    </p:spTree>
    <p:extLst>
      <p:ext uri="{BB962C8B-B14F-4D97-AF65-F5344CB8AC3E}">
        <p14:creationId xmlns:p14="http://schemas.microsoft.com/office/powerpoint/2010/main" val="135971402"/>
      </p:ext>
    </p:extLst>
  </p:cSld>
  <p:clrMapOvr>
    <a:masterClrMapping/>
  </p:clrMapOvr>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2519</Words>
  <Application>Microsoft Office PowerPoint</Application>
  <PresentationFormat>Widescreen</PresentationFormat>
  <Paragraphs>258</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Neue Haas Grotesk Text Pro</vt:lpstr>
      <vt:lpstr>Symbol</vt:lpstr>
      <vt:lpstr>BjornVTI</vt:lpstr>
      <vt:lpstr>Nyc RAP Site Mentor Information Session</vt:lpstr>
      <vt:lpstr>Introduction</vt:lpstr>
      <vt:lpstr>New RA Request Process/Timeline</vt:lpstr>
      <vt:lpstr>Extensions, Modifications, &amp; Intern Requests</vt:lpstr>
      <vt:lpstr>Communicate with NYC immediately:</vt:lpstr>
      <vt:lpstr>Emergency protocols for NYC </vt:lpstr>
      <vt:lpstr>Incident Report  Form</vt:lpstr>
      <vt:lpstr>Attendance Policy Reminders</vt:lpstr>
      <vt:lpstr>Remote Work Policy</vt:lpstr>
      <vt:lpstr>Background Checks</vt:lpstr>
      <vt:lpstr>Orientation &amp; Exit with NYC</vt:lpstr>
      <vt:lpstr>Timesheets</vt:lpstr>
      <vt:lpstr>Production Reporting Reminders </vt:lpstr>
      <vt:lpstr>Reimbursement Policy</vt:lpstr>
      <vt:lpstr>PowerPoint Presentation</vt:lpstr>
      <vt:lpstr>Direct Hire Authority (DHA)</vt:lpstr>
      <vt:lpstr>2024 Webinar Schedule and Content </vt:lpstr>
      <vt:lpstr>Partner Resources Website</vt:lpstr>
      <vt:lpstr>Intern Resources Website</vt:lpstr>
      <vt:lpstr>Check-Ins and Site Visits</vt:lpstr>
      <vt:lpstr>Anticipated Site Visit Weeks &amp; Intentions</vt:lpstr>
      <vt:lpstr>Questions for NYC?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NYC Partner Updates</dc:title>
  <dc:creator>Sarah Worthington</dc:creator>
  <cp:lastModifiedBy>Lev Kellendy</cp:lastModifiedBy>
  <cp:revision>23</cp:revision>
  <dcterms:created xsi:type="dcterms:W3CDTF">2023-01-24T21:32:56Z</dcterms:created>
  <dcterms:modified xsi:type="dcterms:W3CDTF">2024-03-06T00:12:35Z</dcterms:modified>
</cp:coreProperties>
</file>