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notesMasterIdLst>
    <p:notesMasterId r:id="rId23"/>
  </p:notesMasterIdLst>
  <p:sldIdLst>
    <p:sldId id="256" r:id="rId2"/>
    <p:sldId id="275" r:id="rId3"/>
    <p:sldId id="262" r:id="rId4"/>
    <p:sldId id="276" r:id="rId5"/>
    <p:sldId id="268" r:id="rId6"/>
    <p:sldId id="354" r:id="rId7"/>
    <p:sldId id="278" r:id="rId8"/>
    <p:sldId id="356" r:id="rId9"/>
    <p:sldId id="271" r:id="rId10"/>
    <p:sldId id="266" r:id="rId11"/>
    <p:sldId id="263" r:id="rId12"/>
    <p:sldId id="353" r:id="rId13"/>
    <p:sldId id="347" r:id="rId14"/>
    <p:sldId id="348" r:id="rId15"/>
    <p:sldId id="357" r:id="rId16"/>
    <p:sldId id="349" r:id="rId17"/>
    <p:sldId id="358" r:id="rId18"/>
    <p:sldId id="352" r:id="rId19"/>
    <p:sldId id="359" r:id="rId20"/>
    <p:sldId id="277" r:id="rId21"/>
    <p:sldId id="36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904" autoAdjust="0"/>
  </p:normalViewPr>
  <p:slideViewPr>
    <p:cSldViewPr snapToGrid="0">
      <p:cViewPr varScale="1">
        <p:scale>
          <a:sx n="55" d="100"/>
          <a:sy n="55" d="100"/>
        </p:scale>
        <p:origin x="1072" y="44"/>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10.xml.rels><?xml version="1.0" encoding="UTF-8" standalone="yes"?>
<Relationships xmlns="http://schemas.openxmlformats.org/package/2006/relationships"><Relationship Id="rId3" Type="http://schemas.openxmlformats.org/officeDocument/2006/relationships/hyperlink" Target="mailto:matthews@idahocc.org" TargetMode="External"/><Relationship Id="rId2" Type="http://schemas.openxmlformats.org/officeDocument/2006/relationships/hyperlink" Target="mailto:kates@nwyouthcorps.org" TargetMode="External"/><Relationship Id="rId1" Type="http://schemas.openxmlformats.org/officeDocument/2006/relationships/hyperlink" Target="mailto:livk@nwyouthcorps.org" TargetMode="External"/></Relationships>
</file>

<file path=ppt/diagrams/_rels/data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ata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s://airtable.com/appAzhB0c5ED7G8Sl/shrSZv5JuKnDqNbR8" TargetMode="External"/><Relationship Id="rId7" Type="http://schemas.openxmlformats.org/officeDocument/2006/relationships/image" Target="../media/image19.svg"/><Relationship Id="rId2" Type="http://schemas.openxmlformats.org/officeDocument/2006/relationships/hyperlink" Target="https://airtable.com/appAzhB0c5ED7G8Sl/shrSnr2JZV4GuqHnb" TargetMode="External"/><Relationship Id="rId1" Type="http://schemas.openxmlformats.org/officeDocument/2006/relationships/hyperlink" Target="https://airtable.com/appAzhB0c5ED7G8Sl/shrV2JSoylbeL8nVt" TargetMode="Externa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 Id="rId9" Type="http://schemas.openxmlformats.org/officeDocument/2006/relationships/image" Target="../media/image21.svg"/></Relationships>
</file>

<file path=ppt/diagrams/_rels/drawing10.xml.rels><?xml version="1.0" encoding="UTF-8" standalone="yes"?>
<Relationships xmlns="http://schemas.openxmlformats.org/package/2006/relationships"><Relationship Id="rId3" Type="http://schemas.openxmlformats.org/officeDocument/2006/relationships/hyperlink" Target="mailto:matthews@idahocc.org" TargetMode="External"/><Relationship Id="rId2" Type="http://schemas.openxmlformats.org/officeDocument/2006/relationships/hyperlink" Target="mailto:kates@nwyouthcorps.org" TargetMode="External"/><Relationship Id="rId1" Type="http://schemas.openxmlformats.org/officeDocument/2006/relationships/hyperlink" Target="mailto:livk@nwyouthcorps.org" TargetMode="External"/></Relationships>
</file>

<file path=ppt/diagrams/_rels/drawing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rawing9.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hyperlink" Target="https://airtable.com/appAzhB0c5ED7G8Sl/shrV2JSoylbeL8nVt" TargetMode="External"/><Relationship Id="rId7" Type="http://schemas.openxmlformats.org/officeDocument/2006/relationships/image" Target="../media/image20.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hyperlink" Target="https://airtable.com/appAzhB0c5ED7G8Sl/shrSnr2JZV4GuqHnb" TargetMode="External"/><Relationship Id="rId5" Type="http://schemas.openxmlformats.org/officeDocument/2006/relationships/image" Target="../media/image19.svg"/><Relationship Id="rId4" Type="http://schemas.openxmlformats.org/officeDocument/2006/relationships/image" Target="../media/image18.png"/><Relationship Id="rId9" Type="http://schemas.openxmlformats.org/officeDocument/2006/relationships/hyperlink" Target="https://airtable.com/appAzhB0c5ED7G8Sl/shrSZv5JuKnDqNbR8"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0363C6-93DA-4F6A-B644-936633FD0351}"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D465746B-F603-46B7-ABD0-D43928837927}">
      <dgm:prSet/>
      <dgm:spPr/>
      <dgm:t>
        <a:bodyPr/>
        <a:lstStyle/>
        <a:p>
          <a:r>
            <a:rPr lang="en-US"/>
            <a:t>The team</a:t>
          </a:r>
        </a:p>
      </dgm:t>
    </dgm:pt>
    <dgm:pt modelId="{5ECBCBA6-9307-4EB3-8EA9-202C1B3B403B}" type="parTrans" cxnId="{8BEA65A1-C497-4772-93AE-72C16CB401E6}">
      <dgm:prSet/>
      <dgm:spPr/>
      <dgm:t>
        <a:bodyPr/>
        <a:lstStyle/>
        <a:p>
          <a:endParaRPr lang="en-US"/>
        </a:p>
      </dgm:t>
    </dgm:pt>
    <dgm:pt modelId="{6E4F485C-E6CB-4DD5-BDE0-36042860EBDB}" type="sibTrans" cxnId="{8BEA65A1-C497-4772-93AE-72C16CB401E6}">
      <dgm:prSet/>
      <dgm:spPr/>
      <dgm:t>
        <a:bodyPr/>
        <a:lstStyle/>
        <a:p>
          <a:endParaRPr lang="en-US"/>
        </a:p>
      </dgm:t>
    </dgm:pt>
    <dgm:pt modelId="{CEE85746-374B-4FF1-9884-F63CDE29FD5B}">
      <dgm:prSet/>
      <dgm:spPr/>
      <dgm:t>
        <a:bodyPr/>
        <a:lstStyle/>
        <a:p>
          <a:r>
            <a:rPr lang="en-US"/>
            <a:t>The intention of this meeting</a:t>
          </a:r>
        </a:p>
      </dgm:t>
    </dgm:pt>
    <dgm:pt modelId="{C965D3CC-E268-4E43-B5A5-850F20F15617}" type="parTrans" cxnId="{FD1DEDCF-D658-4993-AC27-23D3179F6501}">
      <dgm:prSet/>
      <dgm:spPr/>
      <dgm:t>
        <a:bodyPr/>
        <a:lstStyle/>
        <a:p>
          <a:endParaRPr lang="en-US"/>
        </a:p>
      </dgm:t>
    </dgm:pt>
    <dgm:pt modelId="{0DF9AB1D-AC90-4A98-A924-BFB55468EA97}" type="sibTrans" cxnId="{FD1DEDCF-D658-4993-AC27-23D3179F6501}">
      <dgm:prSet/>
      <dgm:spPr/>
      <dgm:t>
        <a:bodyPr/>
        <a:lstStyle/>
        <a:p>
          <a:endParaRPr lang="en-US"/>
        </a:p>
      </dgm:t>
    </dgm:pt>
    <dgm:pt modelId="{1F08132B-CBFC-4B75-92D3-437CC22C066C}">
      <dgm:prSet/>
      <dgm:spPr/>
      <dgm:t>
        <a:bodyPr/>
        <a:lstStyle/>
        <a:p>
          <a:r>
            <a:rPr lang="en-US"/>
            <a:t>Resources discussed here will be sent to your email after this webinar, including the presentation slides, a recording of this webinar, emergency phone numbers, and a link to our website where most important forms are located.</a:t>
          </a:r>
        </a:p>
      </dgm:t>
    </dgm:pt>
    <dgm:pt modelId="{A62E1699-7CD7-47F9-B1A2-1DADD2131918}" type="parTrans" cxnId="{E463F3FB-142B-415E-A658-2D49B5009AA8}">
      <dgm:prSet/>
      <dgm:spPr/>
      <dgm:t>
        <a:bodyPr/>
        <a:lstStyle/>
        <a:p>
          <a:endParaRPr lang="en-US"/>
        </a:p>
      </dgm:t>
    </dgm:pt>
    <dgm:pt modelId="{AF1D0F11-9B91-4D40-B8F5-EE6E435BF23E}" type="sibTrans" cxnId="{E463F3FB-142B-415E-A658-2D49B5009AA8}">
      <dgm:prSet/>
      <dgm:spPr/>
      <dgm:t>
        <a:bodyPr/>
        <a:lstStyle/>
        <a:p>
          <a:endParaRPr lang="en-US"/>
        </a:p>
      </dgm:t>
    </dgm:pt>
    <dgm:pt modelId="{ED61A6BB-7B72-4C3D-853B-9068C091F648}" type="pres">
      <dgm:prSet presAssocID="{430363C6-93DA-4F6A-B644-936633FD0351}" presName="Name0" presStyleCnt="0">
        <dgm:presLayoutVars>
          <dgm:dir/>
          <dgm:animLvl val="lvl"/>
          <dgm:resizeHandles val="exact"/>
        </dgm:presLayoutVars>
      </dgm:prSet>
      <dgm:spPr/>
    </dgm:pt>
    <dgm:pt modelId="{E6D6D554-8A0E-4840-B24F-DC3B6CD1D8F0}" type="pres">
      <dgm:prSet presAssocID="{1F08132B-CBFC-4B75-92D3-437CC22C066C}" presName="boxAndChildren" presStyleCnt="0"/>
      <dgm:spPr/>
    </dgm:pt>
    <dgm:pt modelId="{28BCB282-785E-411C-A906-FD27538A5C97}" type="pres">
      <dgm:prSet presAssocID="{1F08132B-CBFC-4B75-92D3-437CC22C066C}" presName="parentTextBox" presStyleLbl="node1" presStyleIdx="0" presStyleCnt="3"/>
      <dgm:spPr/>
    </dgm:pt>
    <dgm:pt modelId="{82F3E475-6F66-4C77-B17F-1B35F61A4C8B}" type="pres">
      <dgm:prSet presAssocID="{0DF9AB1D-AC90-4A98-A924-BFB55468EA97}" presName="sp" presStyleCnt="0"/>
      <dgm:spPr/>
    </dgm:pt>
    <dgm:pt modelId="{EBF273EC-3D57-4B3C-BA0D-654C838F2399}" type="pres">
      <dgm:prSet presAssocID="{CEE85746-374B-4FF1-9884-F63CDE29FD5B}" presName="arrowAndChildren" presStyleCnt="0"/>
      <dgm:spPr/>
    </dgm:pt>
    <dgm:pt modelId="{8AB76BEF-CE65-424B-9D2F-811EFA7E0C3A}" type="pres">
      <dgm:prSet presAssocID="{CEE85746-374B-4FF1-9884-F63CDE29FD5B}" presName="parentTextArrow" presStyleLbl="node1" presStyleIdx="1" presStyleCnt="3"/>
      <dgm:spPr/>
    </dgm:pt>
    <dgm:pt modelId="{3BBAA0EF-8E38-4C87-86FC-BB66D1E446F6}" type="pres">
      <dgm:prSet presAssocID="{6E4F485C-E6CB-4DD5-BDE0-36042860EBDB}" presName="sp" presStyleCnt="0"/>
      <dgm:spPr/>
    </dgm:pt>
    <dgm:pt modelId="{17384940-8033-461F-9021-1EFF2196B033}" type="pres">
      <dgm:prSet presAssocID="{D465746B-F603-46B7-ABD0-D43928837927}" presName="arrowAndChildren" presStyleCnt="0"/>
      <dgm:spPr/>
    </dgm:pt>
    <dgm:pt modelId="{7C6468D4-EE46-4B98-9B07-DD17BC9D3546}" type="pres">
      <dgm:prSet presAssocID="{D465746B-F603-46B7-ABD0-D43928837927}" presName="parentTextArrow" presStyleLbl="node1" presStyleIdx="2" presStyleCnt="3"/>
      <dgm:spPr/>
    </dgm:pt>
  </dgm:ptLst>
  <dgm:cxnLst>
    <dgm:cxn modelId="{A81EF738-9983-4520-846B-977D6B6690E6}" type="presOf" srcId="{D465746B-F603-46B7-ABD0-D43928837927}" destId="{7C6468D4-EE46-4B98-9B07-DD17BC9D3546}" srcOrd="0" destOrd="0" presId="urn:microsoft.com/office/officeart/2005/8/layout/process4"/>
    <dgm:cxn modelId="{8BEA65A1-C497-4772-93AE-72C16CB401E6}" srcId="{430363C6-93DA-4F6A-B644-936633FD0351}" destId="{D465746B-F603-46B7-ABD0-D43928837927}" srcOrd="0" destOrd="0" parTransId="{5ECBCBA6-9307-4EB3-8EA9-202C1B3B403B}" sibTransId="{6E4F485C-E6CB-4DD5-BDE0-36042860EBDB}"/>
    <dgm:cxn modelId="{698ECAA2-B19B-4797-BEB1-8C3DB9099801}" type="presOf" srcId="{1F08132B-CBFC-4B75-92D3-437CC22C066C}" destId="{28BCB282-785E-411C-A906-FD27538A5C97}" srcOrd="0" destOrd="0" presId="urn:microsoft.com/office/officeart/2005/8/layout/process4"/>
    <dgm:cxn modelId="{FD1DEDCF-D658-4993-AC27-23D3179F6501}" srcId="{430363C6-93DA-4F6A-B644-936633FD0351}" destId="{CEE85746-374B-4FF1-9884-F63CDE29FD5B}" srcOrd="1" destOrd="0" parTransId="{C965D3CC-E268-4E43-B5A5-850F20F15617}" sibTransId="{0DF9AB1D-AC90-4A98-A924-BFB55468EA97}"/>
    <dgm:cxn modelId="{75724EE7-0BCD-41D6-988B-1AC9EB209542}" type="presOf" srcId="{430363C6-93DA-4F6A-B644-936633FD0351}" destId="{ED61A6BB-7B72-4C3D-853B-9068C091F648}" srcOrd="0" destOrd="0" presId="urn:microsoft.com/office/officeart/2005/8/layout/process4"/>
    <dgm:cxn modelId="{F90D9FFB-ADE2-4683-9BE2-EE975D48B69A}" type="presOf" srcId="{CEE85746-374B-4FF1-9884-F63CDE29FD5B}" destId="{8AB76BEF-CE65-424B-9D2F-811EFA7E0C3A}" srcOrd="0" destOrd="0" presId="urn:microsoft.com/office/officeart/2005/8/layout/process4"/>
    <dgm:cxn modelId="{E463F3FB-142B-415E-A658-2D49B5009AA8}" srcId="{430363C6-93DA-4F6A-B644-936633FD0351}" destId="{1F08132B-CBFC-4B75-92D3-437CC22C066C}" srcOrd="2" destOrd="0" parTransId="{A62E1699-7CD7-47F9-B1A2-1DADD2131918}" sibTransId="{AF1D0F11-9B91-4D40-B8F5-EE6E435BF23E}"/>
    <dgm:cxn modelId="{8A7F98D7-AB69-4767-8421-100FB7F5A817}" type="presParOf" srcId="{ED61A6BB-7B72-4C3D-853B-9068C091F648}" destId="{E6D6D554-8A0E-4840-B24F-DC3B6CD1D8F0}" srcOrd="0" destOrd="0" presId="urn:microsoft.com/office/officeart/2005/8/layout/process4"/>
    <dgm:cxn modelId="{F3D0B6DA-F12B-4AFE-88DA-10CC87A98249}" type="presParOf" srcId="{E6D6D554-8A0E-4840-B24F-DC3B6CD1D8F0}" destId="{28BCB282-785E-411C-A906-FD27538A5C97}" srcOrd="0" destOrd="0" presId="urn:microsoft.com/office/officeart/2005/8/layout/process4"/>
    <dgm:cxn modelId="{0DEC6517-4B49-4DC3-9AD8-809CEEC4E0F4}" type="presParOf" srcId="{ED61A6BB-7B72-4C3D-853B-9068C091F648}" destId="{82F3E475-6F66-4C77-B17F-1B35F61A4C8B}" srcOrd="1" destOrd="0" presId="urn:microsoft.com/office/officeart/2005/8/layout/process4"/>
    <dgm:cxn modelId="{22F476F5-CE15-4984-B0DB-449E0BD1B548}" type="presParOf" srcId="{ED61A6BB-7B72-4C3D-853B-9068C091F648}" destId="{EBF273EC-3D57-4B3C-BA0D-654C838F2399}" srcOrd="2" destOrd="0" presId="urn:microsoft.com/office/officeart/2005/8/layout/process4"/>
    <dgm:cxn modelId="{754C43DA-1F0B-4B1F-A50A-CC52F99C4AD2}" type="presParOf" srcId="{EBF273EC-3D57-4B3C-BA0D-654C838F2399}" destId="{8AB76BEF-CE65-424B-9D2F-811EFA7E0C3A}" srcOrd="0" destOrd="0" presId="urn:microsoft.com/office/officeart/2005/8/layout/process4"/>
    <dgm:cxn modelId="{4D8EF305-2956-47A5-A54F-778BE1D1CFB6}" type="presParOf" srcId="{ED61A6BB-7B72-4C3D-853B-9068C091F648}" destId="{3BBAA0EF-8E38-4C87-86FC-BB66D1E446F6}" srcOrd="3" destOrd="0" presId="urn:microsoft.com/office/officeart/2005/8/layout/process4"/>
    <dgm:cxn modelId="{BD96853E-4ADA-452C-A4DD-ABD7137C46F7}" type="presParOf" srcId="{ED61A6BB-7B72-4C3D-853B-9068C091F648}" destId="{17384940-8033-461F-9021-1EFF2196B033}" srcOrd="4" destOrd="0" presId="urn:microsoft.com/office/officeart/2005/8/layout/process4"/>
    <dgm:cxn modelId="{70AA6669-2B32-4E08-A352-67EF40761DD2}" type="presParOf" srcId="{17384940-8033-461F-9021-1EFF2196B033}" destId="{7C6468D4-EE46-4B98-9B07-DD17BC9D3546}"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002C22B-A560-421A-A897-9E9CFAD527A8}"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097DD9E1-EC31-4B52-A8C2-DECDE90FB6F4}">
      <dgm:prSet custT="1"/>
      <dgm:spPr/>
      <dgm:t>
        <a:bodyPr/>
        <a:lstStyle/>
        <a:p>
          <a:r>
            <a:rPr lang="en-US" sz="1600"/>
            <a:t>Contact Information: </a:t>
          </a:r>
        </a:p>
      </dgm:t>
    </dgm:pt>
    <dgm:pt modelId="{A709ED6C-4A9C-41E1-87F6-831A976BCBBB}" type="parTrans" cxnId="{7D207935-684A-41BB-8BD9-B5CF19716AB4}">
      <dgm:prSet/>
      <dgm:spPr/>
      <dgm:t>
        <a:bodyPr/>
        <a:lstStyle/>
        <a:p>
          <a:endParaRPr lang="en-US"/>
        </a:p>
      </dgm:t>
    </dgm:pt>
    <dgm:pt modelId="{982A73DE-A377-41DA-AAEF-F064F463B976}" type="sibTrans" cxnId="{7D207935-684A-41BB-8BD9-B5CF19716AB4}">
      <dgm:prSet/>
      <dgm:spPr/>
      <dgm:t>
        <a:bodyPr/>
        <a:lstStyle/>
        <a:p>
          <a:endParaRPr lang="en-US"/>
        </a:p>
      </dgm:t>
    </dgm:pt>
    <dgm:pt modelId="{D4AB1630-1E5D-4EA0-88EC-E06F8BBC4B83}">
      <dgm:prSet custT="1"/>
      <dgm:spPr/>
      <dgm:t>
        <a:bodyPr/>
        <a:lstStyle/>
        <a:p>
          <a:r>
            <a:rPr lang="en-US" sz="1600" dirty="0">
              <a:latin typeface="Neue Haas Grotesk Text Pro"/>
            </a:rPr>
            <a:t>Lev Kellendy</a:t>
          </a:r>
          <a:r>
            <a:rPr lang="en-US" sz="1600" dirty="0"/>
            <a:t> (Internship Program Director)</a:t>
          </a:r>
        </a:p>
      </dgm:t>
    </dgm:pt>
    <dgm:pt modelId="{63D6C998-96A7-4A89-BE6D-1C5ADB0045B7}" type="parTrans" cxnId="{6BE6C86C-818D-4263-8B7D-AD3CB64618A0}">
      <dgm:prSet/>
      <dgm:spPr/>
      <dgm:t>
        <a:bodyPr/>
        <a:lstStyle/>
        <a:p>
          <a:endParaRPr lang="en-US"/>
        </a:p>
      </dgm:t>
    </dgm:pt>
    <dgm:pt modelId="{1395652C-8071-4F76-9D61-8C8E4605F6C2}" type="sibTrans" cxnId="{6BE6C86C-818D-4263-8B7D-AD3CB64618A0}">
      <dgm:prSet/>
      <dgm:spPr/>
      <dgm:t>
        <a:bodyPr/>
        <a:lstStyle/>
        <a:p>
          <a:endParaRPr lang="en-US"/>
        </a:p>
      </dgm:t>
    </dgm:pt>
    <dgm:pt modelId="{8124C9FB-6FE4-44E6-850A-4B33066F0C05}">
      <dgm:prSet custT="1"/>
      <dgm:spPr/>
      <dgm:t>
        <a:bodyPr/>
        <a:lstStyle/>
        <a:p>
          <a:r>
            <a:rPr lang="en-US" sz="1600" dirty="0">
              <a:latin typeface="Neue Haas Grotesk Text Pro"/>
              <a:hlinkClick xmlns:r="http://schemas.openxmlformats.org/officeDocument/2006/relationships" r:id="rId1"/>
            </a:rPr>
            <a:t>levk</a:t>
          </a:r>
          <a:r>
            <a:rPr lang="en-US" sz="1600" dirty="0">
              <a:hlinkClick xmlns:r="http://schemas.openxmlformats.org/officeDocument/2006/relationships" r:id="rId1"/>
            </a:rPr>
            <a:t>@nwyouthcorps.org</a:t>
          </a:r>
          <a:r>
            <a:rPr lang="en-US" sz="1600" dirty="0"/>
            <a:t> </a:t>
          </a:r>
        </a:p>
      </dgm:t>
    </dgm:pt>
    <dgm:pt modelId="{5FF09550-B4DC-48F5-830C-B7159BF52F11}" type="parTrans" cxnId="{5718A77F-C9DE-4A1B-9F13-0905D379603F}">
      <dgm:prSet/>
      <dgm:spPr/>
      <dgm:t>
        <a:bodyPr/>
        <a:lstStyle/>
        <a:p>
          <a:endParaRPr lang="en-US"/>
        </a:p>
      </dgm:t>
    </dgm:pt>
    <dgm:pt modelId="{36986035-1E48-4B0A-9032-F1BC510E0D2F}" type="sibTrans" cxnId="{5718A77F-C9DE-4A1B-9F13-0905D379603F}">
      <dgm:prSet/>
      <dgm:spPr/>
      <dgm:t>
        <a:bodyPr/>
        <a:lstStyle/>
        <a:p>
          <a:endParaRPr lang="en-US"/>
        </a:p>
      </dgm:t>
    </dgm:pt>
    <dgm:pt modelId="{F7AC9399-6ABE-4C2F-BF5A-FED64EAD2A30}">
      <dgm:prSet custT="1"/>
      <dgm:spPr/>
      <dgm:t>
        <a:bodyPr/>
        <a:lstStyle/>
        <a:p>
          <a:r>
            <a:rPr lang="en-US" sz="1600" dirty="0"/>
            <a:t>Abi Snow (OR/WA Internship Program </a:t>
          </a:r>
          <a:r>
            <a:rPr lang="en-US" sz="1600" dirty="0">
              <a:latin typeface="Neue Haas Grotesk Text Pro"/>
            </a:rPr>
            <a:t>Coordinator</a:t>
          </a:r>
          <a:r>
            <a:rPr lang="en-US" sz="1600" dirty="0"/>
            <a:t>)</a:t>
          </a:r>
        </a:p>
      </dgm:t>
    </dgm:pt>
    <dgm:pt modelId="{C17D4EC7-1E86-4E80-9E36-D27FAAA203AA}" type="parTrans" cxnId="{DEF0F84F-D78E-4AAA-A0F5-C91D65706DA7}">
      <dgm:prSet/>
      <dgm:spPr/>
      <dgm:t>
        <a:bodyPr/>
        <a:lstStyle/>
        <a:p>
          <a:endParaRPr lang="en-US"/>
        </a:p>
      </dgm:t>
    </dgm:pt>
    <dgm:pt modelId="{F6C585E8-AFD9-44D6-934E-A4D1757A6043}" type="sibTrans" cxnId="{DEF0F84F-D78E-4AAA-A0F5-C91D65706DA7}">
      <dgm:prSet/>
      <dgm:spPr/>
      <dgm:t>
        <a:bodyPr/>
        <a:lstStyle/>
        <a:p>
          <a:endParaRPr lang="en-US"/>
        </a:p>
      </dgm:t>
    </dgm:pt>
    <dgm:pt modelId="{503CD507-06A4-48D4-BCEC-84268767944B}">
      <dgm:prSet custT="1"/>
      <dgm:spPr/>
      <dgm:t>
        <a:bodyPr/>
        <a:lstStyle/>
        <a:p>
          <a:r>
            <a:rPr lang="en-US" sz="1600" dirty="0">
              <a:hlinkClick xmlns:r="http://schemas.openxmlformats.org/officeDocument/2006/relationships" r:id="rId2"/>
            </a:rPr>
            <a:t>abigails@nwyouthcorps.org</a:t>
          </a:r>
          <a:endParaRPr lang="en-US" sz="1600" dirty="0"/>
        </a:p>
      </dgm:t>
    </dgm:pt>
    <dgm:pt modelId="{81AE9841-6B6B-4421-803C-2E7E7EEC2640}" type="parTrans" cxnId="{3DC2FBBA-F06A-4C5A-A952-B6C1922BE73B}">
      <dgm:prSet/>
      <dgm:spPr/>
      <dgm:t>
        <a:bodyPr/>
        <a:lstStyle/>
        <a:p>
          <a:endParaRPr lang="en-US"/>
        </a:p>
      </dgm:t>
    </dgm:pt>
    <dgm:pt modelId="{60C243B3-34E7-4B4C-A65C-F6D513E1EF8B}" type="sibTrans" cxnId="{3DC2FBBA-F06A-4C5A-A952-B6C1922BE73B}">
      <dgm:prSet/>
      <dgm:spPr/>
      <dgm:t>
        <a:bodyPr/>
        <a:lstStyle/>
        <a:p>
          <a:endParaRPr lang="en-US"/>
        </a:p>
      </dgm:t>
    </dgm:pt>
    <dgm:pt modelId="{5A593884-A2E9-438A-AC1B-83531EC31F98}">
      <dgm:prSet custT="1"/>
      <dgm:spPr/>
      <dgm:t>
        <a:bodyPr/>
        <a:lstStyle/>
        <a:p>
          <a:r>
            <a:rPr lang="en-US" sz="1600" dirty="0"/>
            <a:t>Matthew Schlegel (ID Internship Program Coordinator)</a:t>
          </a:r>
        </a:p>
      </dgm:t>
    </dgm:pt>
    <dgm:pt modelId="{3EB9EE76-6C70-4A20-9485-25B846D645E1}" type="parTrans" cxnId="{83C2D39B-BCA1-4FE7-B0DD-6F81F0212F58}">
      <dgm:prSet/>
      <dgm:spPr/>
      <dgm:t>
        <a:bodyPr/>
        <a:lstStyle/>
        <a:p>
          <a:endParaRPr lang="en-US"/>
        </a:p>
      </dgm:t>
    </dgm:pt>
    <dgm:pt modelId="{17704480-92BC-4450-BDB5-D649F2B8C6F4}" type="sibTrans" cxnId="{83C2D39B-BCA1-4FE7-B0DD-6F81F0212F58}">
      <dgm:prSet/>
      <dgm:spPr/>
      <dgm:t>
        <a:bodyPr/>
        <a:lstStyle/>
        <a:p>
          <a:endParaRPr lang="en-US"/>
        </a:p>
      </dgm:t>
    </dgm:pt>
    <dgm:pt modelId="{F5DAD485-6F12-40AC-AFDE-EF4B006DAD4E}">
      <dgm:prSet custT="1"/>
      <dgm:spPr/>
      <dgm:t>
        <a:bodyPr/>
        <a:lstStyle/>
        <a:p>
          <a:r>
            <a:rPr lang="en-US" sz="1600" dirty="0">
              <a:hlinkClick xmlns:r="http://schemas.openxmlformats.org/officeDocument/2006/relationships" r:id="rId3"/>
            </a:rPr>
            <a:t>matthews@idahocc.org</a:t>
          </a:r>
          <a:r>
            <a:rPr lang="en-US" sz="1600" dirty="0"/>
            <a:t>  </a:t>
          </a:r>
        </a:p>
      </dgm:t>
    </dgm:pt>
    <dgm:pt modelId="{7D3B088F-FBC0-4840-9A77-84EE20F99220}" type="parTrans" cxnId="{421499A2-E126-4A76-AB9A-D8121B09563D}">
      <dgm:prSet/>
      <dgm:spPr/>
      <dgm:t>
        <a:bodyPr/>
        <a:lstStyle/>
        <a:p>
          <a:endParaRPr lang="en-US"/>
        </a:p>
      </dgm:t>
    </dgm:pt>
    <dgm:pt modelId="{2488A040-0455-45BE-9DBD-B4730278AA50}" type="sibTrans" cxnId="{421499A2-E126-4A76-AB9A-D8121B09563D}">
      <dgm:prSet/>
      <dgm:spPr/>
      <dgm:t>
        <a:bodyPr/>
        <a:lstStyle/>
        <a:p>
          <a:endParaRPr lang="en-US"/>
        </a:p>
      </dgm:t>
    </dgm:pt>
    <dgm:pt modelId="{B2D07F49-4AED-408C-B797-FC588F6AC222}" type="pres">
      <dgm:prSet presAssocID="{9002C22B-A560-421A-A897-9E9CFAD527A8}" presName="linear" presStyleCnt="0">
        <dgm:presLayoutVars>
          <dgm:dir/>
          <dgm:animLvl val="lvl"/>
          <dgm:resizeHandles val="exact"/>
        </dgm:presLayoutVars>
      </dgm:prSet>
      <dgm:spPr/>
    </dgm:pt>
    <dgm:pt modelId="{2ED288DF-00E8-4FE8-B6D1-683CE2A311D7}" type="pres">
      <dgm:prSet presAssocID="{097DD9E1-EC31-4B52-A8C2-DECDE90FB6F4}" presName="parentLin" presStyleCnt="0"/>
      <dgm:spPr/>
    </dgm:pt>
    <dgm:pt modelId="{39F23FC6-AE29-4E22-9518-71A528E38BC0}" type="pres">
      <dgm:prSet presAssocID="{097DD9E1-EC31-4B52-A8C2-DECDE90FB6F4}" presName="parentLeftMargin" presStyleLbl="node1" presStyleIdx="0" presStyleCnt="3"/>
      <dgm:spPr/>
    </dgm:pt>
    <dgm:pt modelId="{6A96E94B-B51E-4D7D-9B81-376AE87AC7AF}" type="pres">
      <dgm:prSet presAssocID="{097DD9E1-EC31-4B52-A8C2-DECDE90FB6F4}" presName="parentText" presStyleLbl="node1" presStyleIdx="0" presStyleCnt="3" custScaleY="58990">
        <dgm:presLayoutVars>
          <dgm:chMax val="0"/>
          <dgm:bulletEnabled val="1"/>
        </dgm:presLayoutVars>
      </dgm:prSet>
      <dgm:spPr/>
    </dgm:pt>
    <dgm:pt modelId="{CBD9BF81-95DE-4240-B5E1-814EEC7D6945}" type="pres">
      <dgm:prSet presAssocID="{097DD9E1-EC31-4B52-A8C2-DECDE90FB6F4}" presName="negativeSpace" presStyleCnt="0"/>
      <dgm:spPr/>
    </dgm:pt>
    <dgm:pt modelId="{600989FA-FD88-4FE2-B116-A27528A59F8A}" type="pres">
      <dgm:prSet presAssocID="{097DD9E1-EC31-4B52-A8C2-DECDE90FB6F4}" presName="childText" presStyleLbl="conFgAcc1" presStyleIdx="0" presStyleCnt="3">
        <dgm:presLayoutVars>
          <dgm:bulletEnabled val="1"/>
        </dgm:presLayoutVars>
      </dgm:prSet>
      <dgm:spPr/>
    </dgm:pt>
    <dgm:pt modelId="{7AB9987A-031D-4176-8575-DACC74474A1B}" type="pres">
      <dgm:prSet presAssocID="{982A73DE-A377-41DA-AAEF-F064F463B976}" presName="spaceBetweenRectangles" presStyleCnt="0"/>
      <dgm:spPr/>
    </dgm:pt>
    <dgm:pt modelId="{BAA32CF5-E6DD-4E49-B879-FE9AA374D47F}" type="pres">
      <dgm:prSet presAssocID="{F7AC9399-6ABE-4C2F-BF5A-FED64EAD2A30}" presName="parentLin" presStyleCnt="0"/>
      <dgm:spPr/>
    </dgm:pt>
    <dgm:pt modelId="{66F2AC16-D0FD-4E3A-AC7B-21CEE6A7B5D7}" type="pres">
      <dgm:prSet presAssocID="{F7AC9399-6ABE-4C2F-BF5A-FED64EAD2A30}" presName="parentLeftMargin" presStyleLbl="node1" presStyleIdx="0" presStyleCnt="3"/>
      <dgm:spPr/>
    </dgm:pt>
    <dgm:pt modelId="{9A1B28A7-D568-4ADE-B71F-11B03A9EA7AE}" type="pres">
      <dgm:prSet presAssocID="{F7AC9399-6ABE-4C2F-BF5A-FED64EAD2A30}" presName="parentText" presStyleLbl="node1" presStyleIdx="1" presStyleCnt="3" custScaleY="52385">
        <dgm:presLayoutVars>
          <dgm:chMax val="0"/>
          <dgm:bulletEnabled val="1"/>
        </dgm:presLayoutVars>
      </dgm:prSet>
      <dgm:spPr/>
    </dgm:pt>
    <dgm:pt modelId="{D49E5897-91A4-4D87-AD33-DAFA46B78637}" type="pres">
      <dgm:prSet presAssocID="{F7AC9399-6ABE-4C2F-BF5A-FED64EAD2A30}" presName="negativeSpace" presStyleCnt="0"/>
      <dgm:spPr/>
    </dgm:pt>
    <dgm:pt modelId="{51596AA8-75E0-495B-8FAE-C7807D801DE0}" type="pres">
      <dgm:prSet presAssocID="{F7AC9399-6ABE-4C2F-BF5A-FED64EAD2A30}" presName="childText" presStyleLbl="conFgAcc1" presStyleIdx="1" presStyleCnt="3">
        <dgm:presLayoutVars>
          <dgm:bulletEnabled val="1"/>
        </dgm:presLayoutVars>
      </dgm:prSet>
      <dgm:spPr/>
    </dgm:pt>
    <dgm:pt modelId="{EFA5B009-27AD-46B0-B69F-9B92BEE8B621}" type="pres">
      <dgm:prSet presAssocID="{F6C585E8-AFD9-44D6-934E-A4D1757A6043}" presName="spaceBetweenRectangles" presStyleCnt="0"/>
      <dgm:spPr/>
    </dgm:pt>
    <dgm:pt modelId="{20FBC7C5-43DA-4DA3-A4FB-75142F28EADB}" type="pres">
      <dgm:prSet presAssocID="{5A593884-A2E9-438A-AC1B-83531EC31F98}" presName="parentLin" presStyleCnt="0"/>
      <dgm:spPr/>
    </dgm:pt>
    <dgm:pt modelId="{4A4F3C75-42EF-4AB3-A3EE-89DE3B72A18D}" type="pres">
      <dgm:prSet presAssocID="{5A593884-A2E9-438A-AC1B-83531EC31F98}" presName="parentLeftMargin" presStyleLbl="node1" presStyleIdx="1" presStyleCnt="3"/>
      <dgm:spPr/>
    </dgm:pt>
    <dgm:pt modelId="{D0C74861-2A11-4909-98B6-A3819A8D6CFC}" type="pres">
      <dgm:prSet presAssocID="{5A593884-A2E9-438A-AC1B-83531EC31F98}" presName="parentText" presStyleLbl="node1" presStyleIdx="2" presStyleCnt="3" custScaleY="60981">
        <dgm:presLayoutVars>
          <dgm:chMax val="0"/>
          <dgm:bulletEnabled val="1"/>
        </dgm:presLayoutVars>
      </dgm:prSet>
      <dgm:spPr/>
    </dgm:pt>
    <dgm:pt modelId="{B12764F2-02E5-4CB4-A50F-9FA0DFCE1520}" type="pres">
      <dgm:prSet presAssocID="{5A593884-A2E9-438A-AC1B-83531EC31F98}" presName="negativeSpace" presStyleCnt="0"/>
      <dgm:spPr/>
    </dgm:pt>
    <dgm:pt modelId="{DDC4A308-DA02-412A-972C-1AD0D7541CC0}" type="pres">
      <dgm:prSet presAssocID="{5A593884-A2E9-438A-AC1B-83531EC31F98}" presName="childText" presStyleLbl="conFgAcc1" presStyleIdx="2" presStyleCnt="3">
        <dgm:presLayoutVars>
          <dgm:bulletEnabled val="1"/>
        </dgm:presLayoutVars>
      </dgm:prSet>
      <dgm:spPr/>
    </dgm:pt>
  </dgm:ptLst>
  <dgm:cxnLst>
    <dgm:cxn modelId="{1D1AFC04-FE4D-467B-B848-6ADC6A82142E}" type="presOf" srcId="{8124C9FB-6FE4-44E6-850A-4B33066F0C05}" destId="{600989FA-FD88-4FE2-B116-A27528A59F8A}" srcOrd="0" destOrd="1" presId="urn:microsoft.com/office/officeart/2005/8/layout/list1"/>
    <dgm:cxn modelId="{4A50BD09-BC4B-4D89-8DAD-06E5ADFB2FB8}" type="presOf" srcId="{5A593884-A2E9-438A-AC1B-83531EC31F98}" destId="{4A4F3C75-42EF-4AB3-A3EE-89DE3B72A18D}" srcOrd="0" destOrd="0" presId="urn:microsoft.com/office/officeart/2005/8/layout/list1"/>
    <dgm:cxn modelId="{73463817-E2C9-464F-84B7-39410805B6A4}" type="presOf" srcId="{5A593884-A2E9-438A-AC1B-83531EC31F98}" destId="{D0C74861-2A11-4909-98B6-A3819A8D6CFC}" srcOrd="1" destOrd="0" presId="urn:microsoft.com/office/officeart/2005/8/layout/list1"/>
    <dgm:cxn modelId="{7D207935-684A-41BB-8BD9-B5CF19716AB4}" srcId="{9002C22B-A560-421A-A897-9E9CFAD527A8}" destId="{097DD9E1-EC31-4B52-A8C2-DECDE90FB6F4}" srcOrd="0" destOrd="0" parTransId="{A709ED6C-4A9C-41E1-87F6-831A976BCBBB}" sibTransId="{982A73DE-A377-41DA-AAEF-F064F463B976}"/>
    <dgm:cxn modelId="{59E6A338-2AFF-4ABE-9985-9B372D2AC6AF}" type="presOf" srcId="{D4AB1630-1E5D-4EA0-88EC-E06F8BBC4B83}" destId="{600989FA-FD88-4FE2-B116-A27528A59F8A}" srcOrd="0" destOrd="0" presId="urn:microsoft.com/office/officeart/2005/8/layout/list1"/>
    <dgm:cxn modelId="{61F4DB45-A751-48CA-A91B-50621EBAC491}" type="presOf" srcId="{9002C22B-A560-421A-A897-9E9CFAD527A8}" destId="{B2D07F49-4AED-408C-B797-FC588F6AC222}" srcOrd="0" destOrd="0" presId="urn:microsoft.com/office/officeart/2005/8/layout/list1"/>
    <dgm:cxn modelId="{DE6BA549-B1AD-4E35-8AC3-CBCE1AD3392C}" type="presOf" srcId="{F7AC9399-6ABE-4C2F-BF5A-FED64EAD2A30}" destId="{9A1B28A7-D568-4ADE-B71F-11B03A9EA7AE}" srcOrd="1" destOrd="0" presId="urn:microsoft.com/office/officeart/2005/8/layout/list1"/>
    <dgm:cxn modelId="{6BE6C86C-818D-4263-8B7D-AD3CB64618A0}" srcId="{097DD9E1-EC31-4B52-A8C2-DECDE90FB6F4}" destId="{D4AB1630-1E5D-4EA0-88EC-E06F8BBC4B83}" srcOrd="0" destOrd="0" parTransId="{63D6C998-96A7-4A89-BE6D-1C5ADB0045B7}" sibTransId="{1395652C-8071-4F76-9D61-8C8E4605F6C2}"/>
    <dgm:cxn modelId="{DEF0F84F-D78E-4AAA-A0F5-C91D65706DA7}" srcId="{9002C22B-A560-421A-A897-9E9CFAD527A8}" destId="{F7AC9399-6ABE-4C2F-BF5A-FED64EAD2A30}" srcOrd="1" destOrd="0" parTransId="{C17D4EC7-1E86-4E80-9E36-D27FAAA203AA}" sibTransId="{F6C585E8-AFD9-44D6-934E-A4D1757A6043}"/>
    <dgm:cxn modelId="{054EEA56-45E9-4F94-8722-BE3BC02714BB}" type="presOf" srcId="{097DD9E1-EC31-4B52-A8C2-DECDE90FB6F4}" destId="{39F23FC6-AE29-4E22-9518-71A528E38BC0}" srcOrd="0" destOrd="0" presId="urn:microsoft.com/office/officeart/2005/8/layout/list1"/>
    <dgm:cxn modelId="{5718A77F-C9DE-4A1B-9F13-0905D379603F}" srcId="{D4AB1630-1E5D-4EA0-88EC-E06F8BBC4B83}" destId="{8124C9FB-6FE4-44E6-850A-4B33066F0C05}" srcOrd="0" destOrd="0" parTransId="{5FF09550-B4DC-48F5-830C-B7159BF52F11}" sibTransId="{36986035-1E48-4B0A-9032-F1BC510E0D2F}"/>
    <dgm:cxn modelId="{83C2D39B-BCA1-4FE7-B0DD-6F81F0212F58}" srcId="{9002C22B-A560-421A-A897-9E9CFAD527A8}" destId="{5A593884-A2E9-438A-AC1B-83531EC31F98}" srcOrd="2" destOrd="0" parTransId="{3EB9EE76-6C70-4A20-9485-25B846D645E1}" sibTransId="{17704480-92BC-4450-BDB5-D649F2B8C6F4}"/>
    <dgm:cxn modelId="{2850289C-7E16-4B4D-8966-71DE2BB3B0D4}" type="presOf" srcId="{097DD9E1-EC31-4B52-A8C2-DECDE90FB6F4}" destId="{6A96E94B-B51E-4D7D-9B81-376AE87AC7AF}" srcOrd="1" destOrd="0" presId="urn:microsoft.com/office/officeart/2005/8/layout/list1"/>
    <dgm:cxn modelId="{D49A58A0-E673-4BEE-8C64-0F105261319A}" type="presOf" srcId="{F7AC9399-6ABE-4C2F-BF5A-FED64EAD2A30}" destId="{66F2AC16-D0FD-4E3A-AC7B-21CEE6A7B5D7}" srcOrd="0" destOrd="0" presId="urn:microsoft.com/office/officeart/2005/8/layout/list1"/>
    <dgm:cxn modelId="{421499A2-E126-4A76-AB9A-D8121B09563D}" srcId="{5A593884-A2E9-438A-AC1B-83531EC31F98}" destId="{F5DAD485-6F12-40AC-AFDE-EF4B006DAD4E}" srcOrd="0" destOrd="0" parTransId="{7D3B088F-FBC0-4840-9A77-84EE20F99220}" sibTransId="{2488A040-0455-45BE-9DBD-B4730278AA50}"/>
    <dgm:cxn modelId="{9F7D1EA8-9241-40E3-82C7-2D3B3AA8A9F8}" type="presOf" srcId="{F5DAD485-6F12-40AC-AFDE-EF4B006DAD4E}" destId="{DDC4A308-DA02-412A-972C-1AD0D7541CC0}" srcOrd="0" destOrd="0" presId="urn:microsoft.com/office/officeart/2005/8/layout/list1"/>
    <dgm:cxn modelId="{3DC2FBBA-F06A-4C5A-A952-B6C1922BE73B}" srcId="{F7AC9399-6ABE-4C2F-BF5A-FED64EAD2A30}" destId="{503CD507-06A4-48D4-BCEC-84268767944B}" srcOrd="0" destOrd="0" parTransId="{81AE9841-6B6B-4421-803C-2E7E7EEC2640}" sibTransId="{60C243B3-34E7-4B4C-A65C-F6D513E1EF8B}"/>
    <dgm:cxn modelId="{E15F32DA-3372-4340-9C67-4B3D2F32EE91}" type="presOf" srcId="{503CD507-06A4-48D4-BCEC-84268767944B}" destId="{51596AA8-75E0-495B-8FAE-C7807D801DE0}" srcOrd="0" destOrd="0" presId="urn:microsoft.com/office/officeart/2005/8/layout/list1"/>
    <dgm:cxn modelId="{B6A693DD-24F8-4DA2-BA1A-64F150C03568}" type="presParOf" srcId="{B2D07F49-4AED-408C-B797-FC588F6AC222}" destId="{2ED288DF-00E8-4FE8-B6D1-683CE2A311D7}" srcOrd="0" destOrd="0" presId="urn:microsoft.com/office/officeart/2005/8/layout/list1"/>
    <dgm:cxn modelId="{56403944-5899-45E9-82AF-50228F65FD36}" type="presParOf" srcId="{2ED288DF-00E8-4FE8-B6D1-683CE2A311D7}" destId="{39F23FC6-AE29-4E22-9518-71A528E38BC0}" srcOrd="0" destOrd="0" presId="urn:microsoft.com/office/officeart/2005/8/layout/list1"/>
    <dgm:cxn modelId="{A5B704E9-801C-496A-AE86-D2F5539835B9}" type="presParOf" srcId="{2ED288DF-00E8-4FE8-B6D1-683CE2A311D7}" destId="{6A96E94B-B51E-4D7D-9B81-376AE87AC7AF}" srcOrd="1" destOrd="0" presId="urn:microsoft.com/office/officeart/2005/8/layout/list1"/>
    <dgm:cxn modelId="{1AA2C9D0-6FB4-4AFD-A2C9-3D82F8E89D68}" type="presParOf" srcId="{B2D07F49-4AED-408C-B797-FC588F6AC222}" destId="{CBD9BF81-95DE-4240-B5E1-814EEC7D6945}" srcOrd="1" destOrd="0" presId="urn:microsoft.com/office/officeart/2005/8/layout/list1"/>
    <dgm:cxn modelId="{3C546FCD-FAA1-4F85-9344-16D97E15BD35}" type="presParOf" srcId="{B2D07F49-4AED-408C-B797-FC588F6AC222}" destId="{600989FA-FD88-4FE2-B116-A27528A59F8A}" srcOrd="2" destOrd="0" presId="urn:microsoft.com/office/officeart/2005/8/layout/list1"/>
    <dgm:cxn modelId="{659F222B-ECDC-422B-9998-576A062C4230}" type="presParOf" srcId="{B2D07F49-4AED-408C-B797-FC588F6AC222}" destId="{7AB9987A-031D-4176-8575-DACC74474A1B}" srcOrd="3" destOrd="0" presId="urn:microsoft.com/office/officeart/2005/8/layout/list1"/>
    <dgm:cxn modelId="{D7DBA46D-A2EA-4B56-B98F-ECD23CC53E0A}" type="presParOf" srcId="{B2D07F49-4AED-408C-B797-FC588F6AC222}" destId="{BAA32CF5-E6DD-4E49-B879-FE9AA374D47F}" srcOrd="4" destOrd="0" presId="urn:microsoft.com/office/officeart/2005/8/layout/list1"/>
    <dgm:cxn modelId="{0510D0C3-A5CE-4273-A172-BEFBB64866CE}" type="presParOf" srcId="{BAA32CF5-E6DD-4E49-B879-FE9AA374D47F}" destId="{66F2AC16-D0FD-4E3A-AC7B-21CEE6A7B5D7}" srcOrd="0" destOrd="0" presId="urn:microsoft.com/office/officeart/2005/8/layout/list1"/>
    <dgm:cxn modelId="{5CBEC4FB-A756-44D2-86BA-477908AAFBFC}" type="presParOf" srcId="{BAA32CF5-E6DD-4E49-B879-FE9AA374D47F}" destId="{9A1B28A7-D568-4ADE-B71F-11B03A9EA7AE}" srcOrd="1" destOrd="0" presId="urn:microsoft.com/office/officeart/2005/8/layout/list1"/>
    <dgm:cxn modelId="{EA8163BF-3AC2-4282-A0E7-18AA03A20E88}" type="presParOf" srcId="{B2D07F49-4AED-408C-B797-FC588F6AC222}" destId="{D49E5897-91A4-4D87-AD33-DAFA46B78637}" srcOrd="5" destOrd="0" presId="urn:microsoft.com/office/officeart/2005/8/layout/list1"/>
    <dgm:cxn modelId="{5D2C1B4C-27E5-4E5D-B781-33CC48754919}" type="presParOf" srcId="{B2D07F49-4AED-408C-B797-FC588F6AC222}" destId="{51596AA8-75E0-495B-8FAE-C7807D801DE0}" srcOrd="6" destOrd="0" presId="urn:microsoft.com/office/officeart/2005/8/layout/list1"/>
    <dgm:cxn modelId="{517FA2E2-D1B8-42B6-B09D-BE18B3E9E232}" type="presParOf" srcId="{B2D07F49-4AED-408C-B797-FC588F6AC222}" destId="{EFA5B009-27AD-46B0-B69F-9B92BEE8B621}" srcOrd="7" destOrd="0" presId="urn:microsoft.com/office/officeart/2005/8/layout/list1"/>
    <dgm:cxn modelId="{7CBADA1B-E271-4979-B10C-2474B3E960E6}" type="presParOf" srcId="{B2D07F49-4AED-408C-B797-FC588F6AC222}" destId="{20FBC7C5-43DA-4DA3-A4FB-75142F28EADB}" srcOrd="8" destOrd="0" presId="urn:microsoft.com/office/officeart/2005/8/layout/list1"/>
    <dgm:cxn modelId="{F2ACF9F2-C4AE-4204-9668-E14FB41E5CA4}" type="presParOf" srcId="{20FBC7C5-43DA-4DA3-A4FB-75142F28EADB}" destId="{4A4F3C75-42EF-4AB3-A3EE-89DE3B72A18D}" srcOrd="0" destOrd="0" presId="urn:microsoft.com/office/officeart/2005/8/layout/list1"/>
    <dgm:cxn modelId="{AD86A945-E035-4BF5-A5B4-32CB559286CD}" type="presParOf" srcId="{20FBC7C5-43DA-4DA3-A4FB-75142F28EADB}" destId="{D0C74861-2A11-4909-98B6-A3819A8D6CFC}" srcOrd="1" destOrd="0" presId="urn:microsoft.com/office/officeart/2005/8/layout/list1"/>
    <dgm:cxn modelId="{B4EA7E21-1FAB-447D-8B97-5786C8D56D3D}" type="presParOf" srcId="{B2D07F49-4AED-408C-B797-FC588F6AC222}" destId="{B12764F2-02E5-4CB4-A50F-9FA0DFCE1520}" srcOrd="9" destOrd="0" presId="urn:microsoft.com/office/officeart/2005/8/layout/list1"/>
    <dgm:cxn modelId="{5E4C8FCD-0C40-4792-B156-1BE5B45879DD}" type="presParOf" srcId="{B2D07F49-4AED-408C-B797-FC588F6AC222}" destId="{DDC4A308-DA02-412A-972C-1AD0D7541CC0}"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5BEE94-7F57-48C7-9211-0B941E4D1385}"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en-US"/>
        </a:p>
      </dgm:t>
    </dgm:pt>
    <dgm:pt modelId="{682BC2ED-FCD2-48FF-BE6A-38F872829209}">
      <dgm:prSet/>
      <dgm:spPr/>
      <dgm:t>
        <a:bodyPr/>
        <a:lstStyle/>
        <a:p>
          <a:r>
            <a:rPr lang="en-US" b="1" dirty="0"/>
            <a:t>PLEASE BE AWARE:</a:t>
          </a:r>
          <a:endParaRPr lang="en-US" dirty="0"/>
        </a:p>
      </dgm:t>
    </dgm:pt>
    <dgm:pt modelId="{22EE45F6-5F08-47A6-B643-4DBD3BA9C965}" type="parTrans" cxnId="{EE82DE01-8247-4E9A-87A1-ADCC8AC00A66}">
      <dgm:prSet/>
      <dgm:spPr/>
      <dgm:t>
        <a:bodyPr/>
        <a:lstStyle/>
        <a:p>
          <a:endParaRPr lang="en-US"/>
        </a:p>
      </dgm:t>
    </dgm:pt>
    <dgm:pt modelId="{3BA0FA97-199F-487D-A671-3B22B0BD73EC}" type="sibTrans" cxnId="{EE82DE01-8247-4E9A-87A1-ADCC8AC00A66}">
      <dgm:prSet/>
      <dgm:spPr/>
      <dgm:t>
        <a:bodyPr/>
        <a:lstStyle/>
        <a:p>
          <a:endParaRPr lang="en-US"/>
        </a:p>
      </dgm:t>
    </dgm:pt>
    <dgm:pt modelId="{BFE5CCB2-A418-453A-8E75-54EFF51976C4}">
      <dgm:prSet/>
      <dgm:spPr/>
      <dgm:t>
        <a:bodyPr/>
        <a:lstStyle/>
        <a:p>
          <a:r>
            <a:rPr lang="en-US" dirty="0"/>
            <a:t>the more time we have for recruitment, the better, but we need a minimum of 4-6 weeks to recruit for a new position. Please factor this into timelines when requesting interns.</a:t>
          </a:r>
        </a:p>
      </dgm:t>
    </dgm:pt>
    <dgm:pt modelId="{7175BC41-AEE2-46C2-9E15-62019AB5C83A}" type="parTrans" cxnId="{F71C7413-ADA5-4927-A948-B12769FF8AB3}">
      <dgm:prSet/>
      <dgm:spPr/>
      <dgm:t>
        <a:bodyPr/>
        <a:lstStyle/>
        <a:p>
          <a:endParaRPr lang="en-US"/>
        </a:p>
      </dgm:t>
    </dgm:pt>
    <dgm:pt modelId="{59A3D191-1366-466B-9E82-B621056E61C4}" type="sibTrans" cxnId="{F71C7413-ADA5-4927-A948-B12769FF8AB3}">
      <dgm:prSet/>
      <dgm:spPr/>
      <dgm:t>
        <a:bodyPr/>
        <a:lstStyle/>
        <a:p>
          <a:endParaRPr lang="en-US"/>
        </a:p>
      </dgm:t>
    </dgm:pt>
    <dgm:pt modelId="{B911E5BE-DC25-4BCD-8156-D097BDE6FA4B}">
      <dgm:prSet/>
      <dgm:spPr/>
      <dgm:t>
        <a:bodyPr/>
        <a:lstStyle/>
        <a:p>
          <a:r>
            <a:rPr lang="en-US" dirty="0"/>
            <a:t>We would also like notification of a MOD or extension 2-4 weeks prior to term end dates, we cannot guarantee successful execution within 2 weeks of expiration or fund depletion.</a:t>
          </a:r>
        </a:p>
      </dgm:t>
    </dgm:pt>
    <dgm:pt modelId="{FD126E01-EB78-4139-9F73-38C7297866E4}" type="parTrans" cxnId="{7C6EB453-1045-4676-BFE1-A2071384D2E9}">
      <dgm:prSet/>
      <dgm:spPr/>
      <dgm:t>
        <a:bodyPr/>
        <a:lstStyle/>
        <a:p>
          <a:endParaRPr lang="en-US"/>
        </a:p>
      </dgm:t>
    </dgm:pt>
    <dgm:pt modelId="{62CF55D2-2D52-4618-8F8C-4ABFF31E743E}" type="sibTrans" cxnId="{7C6EB453-1045-4676-BFE1-A2071384D2E9}">
      <dgm:prSet/>
      <dgm:spPr/>
      <dgm:t>
        <a:bodyPr/>
        <a:lstStyle/>
        <a:p>
          <a:endParaRPr lang="en-US"/>
        </a:p>
      </dgm:t>
    </dgm:pt>
    <dgm:pt modelId="{DE4744AA-F683-448E-921D-D74B2D9CC10C}">
      <dgm:prSet/>
      <dgm:spPr/>
      <dgm:t>
        <a:bodyPr/>
        <a:lstStyle/>
        <a:p>
          <a:r>
            <a:rPr lang="en-US" dirty="0"/>
            <a:t>Only extensions that are 8 or greater weeks can be added to an intern’s term </a:t>
          </a:r>
        </a:p>
      </dgm:t>
    </dgm:pt>
    <dgm:pt modelId="{7BC703FB-B4DB-4157-BB58-A1C96C11A438}" type="parTrans" cxnId="{D84F95D8-AB57-4FD0-BD48-350DD16BA5D7}">
      <dgm:prSet/>
      <dgm:spPr/>
      <dgm:t>
        <a:bodyPr/>
        <a:lstStyle/>
        <a:p>
          <a:endParaRPr lang="en-US"/>
        </a:p>
      </dgm:t>
    </dgm:pt>
    <dgm:pt modelId="{E8F46E4D-46D4-4FD3-A04F-0015B5B9840C}" type="sibTrans" cxnId="{D84F95D8-AB57-4FD0-BD48-350DD16BA5D7}">
      <dgm:prSet/>
      <dgm:spPr/>
      <dgm:t>
        <a:bodyPr/>
        <a:lstStyle/>
        <a:p>
          <a:endParaRPr lang="en-US"/>
        </a:p>
      </dgm:t>
    </dgm:pt>
    <dgm:pt modelId="{C8C8E5FB-F765-4BAB-9716-285F83590F59}" type="pres">
      <dgm:prSet presAssocID="{365BEE94-7F57-48C7-9211-0B941E4D1385}" presName="Name0" presStyleCnt="0">
        <dgm:presLayoutVars>
          <dgm:dir/>
          <dgm:animLvl val="lvl"/>
          <dgm:resizeHandles val="exact"/>
        </dgm:presLayoutVars>
      </dgm:prSet>
      <dgm:spPr/>
    </dgm:pt>
    <dgm:pt modelId="{E5F5FD4C-15C7-4176-9F2C-2315E70CA1EA}" type="pres">
      <dgm:prSet presAssocID="{DE4744AA-F683-448E-921D-D74B2D9CC10C}" presName="boxAndChildren" presStyleCnt="0"/>
      <dgm:spPr/>
    </dgm:pt>
    <dgm:pt modelId="{11511A4F-BCDB-4BA5-9D4E-B569628A0BF2}" type="pres">
      <dgm:prSet presAssocID="{DE4744AA-F683-448E-921D-D74B2D9CC10C}" presName="parentTextBox" presStyleLbl="node1" presStyleIdx="0" presStyleCnt="4"/>
      <dgm:spPr/>
    </dgm:pt>
    <dgm:pt modelId="{6BBCEBF1-F118-4F5C-B1B3-5E30015A1159}" type="pres">
      <dgm:prSet presAssocID="{62CF55D2-2D52-4618-8F8C-4ABFF31E743E}" presName="sp" presStyleCnt="0"/>
      <dgm:spPr/>
    </dgm:pt>
    <dgm:pt modelId="{BD92014E-82BF-403A-AE53-CA45CEA02526}" type="pres">
      <dgm:prSet presAssocID="{B911E5BE-DC25-4BCD-8156-D097BDE6FA4B}" presName="arrowAndChildren" presStyleCnt="0"/>
      <dgm:spPr/>
    </dgm:pt>
    <dgm:pt modelId="{B3A01AE6-B421-4444-A288-A59DB12E3AC4}" type="pres">
      <dgm:prSet presAssocID="{B911E5BE-DC25-4BCD-8156-D097BDE6FA4B}" presName="parentTextArrow" presStyleLbl="node1" presStyleIdx="1" presStyleCnt="4"/>
      <dgm:spPr/>
    </dgm:pt>
    <dgm:pt modelId="{4905BE37-D1EB-420B-AC3E-5FF0706E2EAA}" type="pres">
      <dgm:prSet presAssocID="{59A3D191-1366-466B-9E82-B621056E61C4}" presName="sp" presStyleCnt="0"/>
      <dgm:spPr/>
    </dgm:pt>
    <dgm:pt modelId="{B0A0B064-D7ED-4743-B7F1-5D2715AD00F7}" type="pres">
      <dgm:prSet presAssocID="{BFE5CCB2-A418-453A-8E75-54EFF51976C4}" presName="arrowAndChildren" presStyleCnt="0"/>
      <dgm:spPr/>
    </dgm:pt>
    <dgm:pt modelId="{0923ADDB-B1C7-42DD-88FD-84B95EDBBD86}" type="pres">
      <dgm:prSet presAssocID="{BFE5CCB2-A418-453A-8E75-54EFF51976C4}" presName="parentTextArrow" presStyleLbl="node1" presStyleIdx="2" presStyleCnt="4"/>
      <dgm:spPr/>
    </dgm:pt>
    <dgm:pt modelId="{CB7869EA-6475-473C-A132-3FBB2BCB65AA}" type="pres">
      <dgm:prSet presAssocID="{3BA0FA97-199F-487D-A671-3B22B0BD73EC}" presName="sp" presStyleCnt="0"/>
      <dgm:spPr/>
    </dgm:pt>
    <dgm:pt modelId="{EE1B4AF6-1748-4782-9907-11AB043EB904}" type="pres">
      <dgm:prSet presAssocID="{682BC2ED-FCD2-48FF-BE6A-38F872829209}" presName="arrowAndChildren" presStyleCnt="0"/>
      <dgm:spPr/>
    </dgm:pt>
    <dgm:pt modelId="{A2D868AD-909A-4C88-A959-DFAE8EDD0035}" type="pres">
      <dgm:prSet presAssocID="{682BC2ED-FCD2-48FF-BE6A-38F872829209}" presName="parentTextArrow" presStyleLbl="node1" presStyleIdx="3" presStyleCnt="4" custScaleY="103273" custLinFactNeighborY="4975"/>
      <dgm:spPr/>
    </dgm:pt>
  </dgm:ptLst>
  <dgm:cxnLst>
    <dgm:cxn modelId="{EE82DE01-8247-4E9A-87A1-ADCC8AC00A66}" srcId="{365BEE94-7F57-48C7-9211-0B941E4D1385}" destId="{682BC2ED-FCD2-48FF-BE6A-38F872829209}" srcOrd="0" destOrd="0" parTransId="{22EE45F6-5F08-47A6-B643-4DBD3BA9C965}" sibTransId="{3BA0FA97-199F-487D-A671-3B22B0BD73EC}"/>
    <dgm:cxn modelId="{F71C7413-ADA5-4927-A948-B12769FF8AB3}" srcId="{365BEE94-7F57-48C7-9211-0B941E4D1385}" destId="{BFE5CCB2-A418-453A-8E75-54EFF51976C4}" srcOrd="1" destOrd="0" parTransId="{7175BC41-AEE2-46C2-9E15-62019AB5C83A}" sibTransId="{59A3D191-1366-466B-9E82-B621056E61C4}"/>
    <dgm:cxn modelId="{817B9015-ADC3-49D9-9176-B56DB8AEED13}" type="presOf" srcId="{365BEE94-7F57-48C7-9211-0B941E4D1385}" destId="{C8C8E5FB-F765-4BAB-9716-285F83590F59}" srcOrd="0" destOrd="0" presId="urn:microsoft.com/office/officeart/2005/8/layout/process4"/>
    <dgm:cxn modelId="{F7FFD636-580A-4354-B50E-CDA24C68CC0D}" type="presOf" srcId="{DE4744AA-F683-448E-921D-D74B2D9CC10C}" destId="{11511A4F-BCDB-4BA5-9D4E-B569628A0BF2}" srcOrd="0" destOrd="0" presId="urn:microsoft.com/office/officeart/2005/8/layout/process4"/>
    <dgm:cxn modelId="{C2828C4A-8FAD-401B-8882-2C68DEE4B02A}" type="presOf" srcId="{682BC2ED-FCD2-48FF-BE6A-38F872829209}" destId="{A2D868AD-909A-4C88-A959-DFAE8EDD0035}" srcOrd="0" destOrd="0" presId="urn:microsoft.com/office/officeart/2005/8/layout/process4"/>
    <dgm:cxn modelId="{7C6EB453-1045-4676-BFE1-A2071384D2E9}" srcId="{365BEE94-7F57-48C7-9211-0B941E4D1385}" destId="{B911E5BE-DC25-4BCD-8156-D097BDE6FA4B}" srcOrd="2" destOrd="0" parTransId="{FD126E01-EB78-4139-9F73-38C7297866E4}" sibTransId="{62CF55D2-2D52-4618-8F8C-4ABFF31E743E}"/>
    <dgm:cxn modelId="{ABD92DAE-ECD2-4359-9423-BB41AEDD6ED5}" type="presOf" srcId="{BFE5CCB2-A418-453A-8E75-54EFF51976C4}" destId="{0923ADDB-B1C7-42DD-88FD-84B95EDBBD86}" srcOrd="0" destOrd="0" presId="urn:microsoft.com/office/officeart/2005/8/layout/process4"/>
    <dgm:cxn modelId="{0D4274CE-E279-4362-AA2D-E360569255D5}" type="presOf" srcId="{B911E5BE-DC25-4BCD-8156-D097BDE6FA4B}" destId="{B3A01AE6-B421-4444-A288-A59DB12E3AC4}" srcOrd="0" destOrd="0" presId="urn:microsoft.com/office/officeart/2005/8/layout/process4"/>
    <dgm:cxn modelId="{D84F95D8-AB57-4FD0-BD48-350DD16BA5D7}" srcId="{365BEE94-7F57-48C7-9211-0B941E4D1385}" destId="{DE4744AA-F683-448E-921D-D74B2D9CC10C}" srcOrd="3" destOrd="0" parTransId="{7BC703FB-B4DB-4157-BB58-A1C96C11A438}" sibTransId="{E8F46E4D-46D4-4FD3-A04F-0015B5B9840C}"/>
    <dgm:cxn modelId="{4705C995-46A6-42CC-AE53-BAEBD2805202}" type="presParOf" srcId="{C8C8E5FB-F765-4BAB-9716-285F83590F59}" destId="{E5F5FD4C-15C7-4176-9F2C-2315E70CA1EA}" srcOrd="0" destOrd="0" presId="urn:microsoft.com/office/officeart/2005/8/layout/process4"/>
    <dgm:cxn modelId="{8B1D4CCE-C54E-48B8-B9BE-25BA27E5F49D}" type="presParOf" srcId="{E5F5FD4C-15C7-4176-9F2C-2315E70CA1EA}" destId="{11511A4F-BCDB-4BA5-9D4E-B569628A0BF2}" srcOrd="0" destOrd="0" presId="urn:microsoft.com/office/officeart/2005/8/layout/process4"/>
    <dgm:cxn modelId="{54D5081A-D982-419E-B01C-C766D74DD2A2}" type="presParOf" srcId="{C8C8E5FB-F765-4BAB-9716-285F83590F59}" destId="{6BBCEBF1-F118-4F5C-B1B3-5E30015A1159}" srcOrd="1" destOrd="0" presId="urn:microsoft.com/office/officeart/2005/8/layout/process4"/>
    <dgm:cxn modelId="{BE2B32CF-FA93-4F1C-959C-0342DCD074C4}" type="presParOf" srcId="{C8C8E5FB-F765-4BAB-9716-285F83590F59}" destId="{BD92014E-82BF-403A-AE53-CA45CEA02526}" srcOrd="2" destOrd="0" presId="urn:microsoft.com/office/officeart/2005/8/layout/process4"/>
    <dgm:cxn modelId="{FAF94ECC-CA42-4352-8B20-B8914BB0784A}" type="presParOf" srcId="{BD92014E-82BF-403A-AE53-CA45CEA02526}" destId="{B3A01AE6-B421-4444-A288-A59DB12E3AC4}" srcOrd="0" destOrd="0" presId="urn:microsoft.com/office/officeart/2005/8/layout/process4"/>
    <dgm:cxn modelId="{AC5FD7BF-C7C9-4AED-A287-5FD4E37AF9DC}" type="presParOf" srcId="{C8C8E5FB-F765-4BAB-9716-285F83590F59}" destId="{4905BE37-D1EB-420B-AC3E-5FF0706E2EAA}" srcOrd="3" destOrd="0" presId="urn:microsoft.com/office/officeart/2005/8/layout/process4"/>
    <dgm:cxn modelId="{B71F2E1D-6805-48A9-A7AF-96CB712DE265}" type="presParOf" srcId="{C8C8E5FB-F765-4BAB-9716-285F83590F59}" destId="{B0A0B064-D7ED-4743-B7F1-5D2715AD00F7}" srcOrd="4" destOrd="0" presId="urn:microsoft.com/office/officeart/2005/8/layout/process4"/>
    <dgm:cxn modelId="{12F55F06-B4F7-4807-A4FC-4C4BDD177D47}" type="presParOf" srcId="{B0A0B064-D7ED-4743-B7F1-5D2715AD00F7}" destId="{0923ADDB-B1C7-42DD-88FD-84B95EDBBD86}" srcOrd="0" destOrd="0" presId="urn:microsoft.com/office/officeart/2005/8/layout/process4"/>
    <dgm:cxn modelId="{D2C17ECE-7320-4936-81E1-15816B2BACEB}" type="presParOf" srcId="{C8C8E5FB-F765-4BAB-9716-285F83590F59}" destId="{CB7869EA-6475-473C-A132-3FBB2BCB65AA}" srcOrd="5" destOrd="0" presId="urn:microsoft.com/office/officeart/2005/8/layout/process4"/>
    <dgm:cxn modelId="{6A827B8D-52EE-4330-8484-DE4ACE953059}" type="presParOf" srcId="{C8C8E5FB-F765-4BAB-9716-285F83590F59}" destId="{EE1B4AF6-1748-4782-9907-11AB043EB904}" srcOrd="6" destOrd="0" presId="urn:microsoft.com/office/officeart/2005/8/layout/process4"/>
    <dgm:cxn modelId="{E27B238A-025F-46D1-99D6-746688448135}" type="presParOf" srcId="{EE1B4AF6-1748-4782-9907-11AB043EB904}" destId="{A2D868AD-909A-4C88-A959-DFAE8EDD0035}"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854C5E-D195-4860-8AB4-1BB6E9CF5EF6}" type="doc">
      <dgm:prSet loTypeId="urn:microsoft.com/office/officeart/2005/8/layout/matrix3" loCatId="matrix" qsTypeId="urn:microsoft.com/office/officeart/2005/8/quickstyle/simple1" qsCatId="simple" csTypeId="urn:microsoft.com/office/officeart/2005/8/colors/colorful1" csCatId="colorful"/>
      <dgm:spPr/>
      <dgm:t>
        <a:bodyPr/>
        <a:lstStyle/>
        <a:p>
          <a:endParaRPr lang="en-US"/>
        </a:p>
      </dgm:t>
    </dgm:pt>
    <dgm:pt modelId="{5E2CE6E6-9454-4DD2-BA39-FC97654E1961}">
      <dgm:prSet/>
      <dgm:spPr/>
      <dgm:t>
        <a:bodyPr/>
        <a:lstStyle/>
        <a:p>
          <a:r>
            <a:rPr lang="en-US"/>
            <a:t>If the intern makes or is involved in a sexual harassment or discrimination complaint</a:t>
          </a:r>
        </a:p>
      </dgm:t>
    </dgm:pt>
    <dgm:pt modelId="{46790E3B-C00D-4C7D-A2BE-EE116E4B2499}" type="parTrans" cxnId="{D28C151C-89AA-41D8-BA91-3C948D448EEB}">
      <dgm:prSet/>
      <dgm:spPr/>
      <dgm:t>
        <a:bodyPr/>
        <a:lstStyle/>
        <a:p>
          <a:endParaRPr lang="en-US"/>
        </a:p>
      </dgm:t>
    </dgm:pt>
    <dgm:pt modelId="{AA277D5C-651D-41EE-B50F-9A10BE43B7F4}" type="sibTrans" cxnId="{D28C151C-89AA-41D8-BA91-3C948D448EEB}">
      <dgm:prSet/>
      <dgm:spPr/>
      <dgm:t>
        <a:bodyPr/>
        <a:lstStyle/>
        <a:p>
          <a:endParaRPr lang="en-US"/>
        </a:p>
      </dgm:t>
    </dgm:pt>
    <dgm:pt modelId="{484BC101-FDC7-4C14-8FA4-F82721730D59}">
      <dgm:prSet/>
      <dgm:spPr/>
      <dgm:t>
        <a:bodyPr/>
        <a:lstStyle/>
        <a:p>
          <a:r>
            <a:rPr lang="en-US"/>
            <a:t>If there are problems with performance, behavior, or absenteeism</a:t>
          </a:r>
        </a:p>
      </dgm:t>
    </dgm:pt>
    <dgm:pt modelId="{88DFA5E3-8031-4BF8-A69A-D2D5961C2A30}" type="parTrans" cxnId="{465DE1F7-8F5D-4D81-AD9C-4CF370028169}">
      <dgm:prSet/>
      <dgm:spPr/>
      <dgm:t>
        <a:bodyPr/>
        <a:lstStyle/>
        <a:p>
          <a:endParaRPr lang="en-US"/>
        </a:p>
      </dgm:t>
    </dgm:pt>
    <dgm:pt modelId="{242BB416-7BD3-4796-ADFC-07A21A40E42F}" type="sibTrans" cxnId="{465DE1F7-8F5D-4D81-AD9C-4CF370028169}">
      <dgm:prSet/>
      <dgm:spPr/>
      <dgm:t>
        <a:bodyPr/>
        <a:lstStyle/>
        <a:p>
          <a:endParaRPr lang="en-US"/>
        </a:p>
      </dgm:t>
    </dgm:pt>
    <dgm:pt modelId="{D38D3A13-05A5-455E-A99F-E1272CA2CD44}">
      <dgm:prSet/>
      <dgm:spPr/>
      <dgm:t>
        <a:bodyPr/>
        <a:lstStyle/>
        <a:p>
          <a:r>
            <a:rPr lang="en-US" dirty="0"/>
            <a:t>If there is a change needed in the length of a term or if a personal emergency arises for the intern</a:t>
          </a:r>
        </a:p>
      </dgm:t>
    </dgm:pt>
    <dgm:pt modelId="{A8BA10AD-5B34-4B04-A087-F3EE94925612}" type="parTrans" cxnId="{1C0070EE-4156-4F9B-A37B-AFDC4742B279}">
      <dgm:prSet/>
      <dgm:spPr/>
      <dgm:t>
        <a:bodyPr/>
        <a:lstStyle/>
        <a:p>
          <a:endParaRPr lang="en-US"/>
        </a:p>
      </dgm:t>
    </dgm:pt>
    <dgm:pt modelId="{23B761A0-A123-4896-A9D0-498FDB5A6751}" type="sibTrans" cxnId="{1C0070EE-4156-4F9B-A37B-AFDC4742B279}">
      <dgm:prSet/>
      <dgm:spPr/>
      <dgm:t>
        <a:bodyPr/>
        <a:lstStyle/>
        <a:p>
          <a:endParaRPr lang="en-US"/>
        </a:p>
      </dgm:t>
    </dgm:pt>
    <dgm:pt modelId="{D428B821-085A-4BDD-A459-673C8AA43ABD}">
      <dgm:prSet/>
      <dgm:spPr/>
      <dgm:t>
        <a:bodyPr/>
        <a:lstStyle/>
        <a:p>
          <a:r>
            <a:rPr lang="en-US"/>
            <a:t>If there is a change in site supervisor</a:t>
          </a:r>
        </a:p>
      </dgm:t>
    </dgm:pt>
    <dgm:pt modelId="{703E6B94-9411-4EF1-9F16-04DFC8E537C3}" type="parTrans" cxnId="{2C5473F3-7302-4E85-842D-1753B90C78E7}">
      <dgm:prSet/>
      <dgm:spPr/>
      <dgm:t>
        <a:bodyPr/>
        <a:lstStyle/>
        <a:p>
          <a:endParaRPr lang="en-US"/>
        </a:p>
      </dgm:t>
    </dgm:pt>
    <dgm:pt modelId="{701AC557-0489-44DE-ACFE-767920EBC565}" type="sibTrans" cxnId="{2C5473F3-7302-4E85-842D-1753B90C78E7}">
      <dgm:prSet/>
      <dgm:spPr/>
      <dgm:t>
        <a:bodyPr/>
        <a:lstStyle/>
        <a:p>
          <a:endParaRPr lang="en-US"/>
        </a:p>
      </dgm:t>
    </dgm:pt>
    <dgm:pt modelId="{7BDD0D94-B211-4E04-BD34-B3749CE376C9}" type="pres">
      <dgm:prSet presAssocID="{24854C5E-D195-4860-8AB4-1BB6E9CF5EF6}" presName="matrix" presStyleCnt="0">
        <dgm:presLayoutVars>
          <dgm:chMax val="1"/>
          <dgm:dir/>
          <dgm:resizeHandles val="exact"/>
        </dgm:presLayoutVars>
      </dgm:prSet>
      <dgm:spPr/>
    </dgm:pt>
    <dgm:pt modelId="{B34A527D-43D7-49ED-8C55-170E9DF47802}" type="pres">
      <dgm:prSet presAssocID="{24854C5E-D195-4860-8AB4-1BB6E9CF5EF6}" presName="diamond" presStyleLbl="bgShp" presStyleIdx="0" presStyleCnt="1"/>
      <dgm:spPr/>
    </dgm:pt>
    <dgm:pt modelId="{F2699264-B918-418E-ABDD-24008420EB93}" type="pres">
      <dgm:prSet presAssocID="{24854C5E-D195-4860-8AB4-1BB6E9CF5EF6}" presName="quad1" presStyleLbl="node1" presStyleIdx="0" presStyleCnt="4">
        <dgm:presLayoutVars>
          <dgm:chMax val="0"/>
          <dgm:chPref val="0"/>
          <dgm:bulletEnabled val="1"/>
        </dgm:presLayoutVars>
      </dgm:prSet>
      <dgm:spPr/>
    </dgm:pt>
    <dgm:pt modelId="{353B3786-AF42-46CF-A60B-F475F83A9C23}" type="pres">
      <dgm:prSet presAssocID="{24854C5E-D195-4860-8AB4-1BB6E9CF5EF6}" presName="quad2" presStyleLbl="node1" presStyleIdx="1" presStyleCnt="4">
        <dgm:presLayoutVars>
          <dgm:chMax val="0"/>
          <dgm:chPref val="0"/>
          <dgm:bulletEnabled val="1"/>
        </dgm:presLayoutVars>
      </dgm:prSet>
      <dgm:spPr/>
    </dgm:pt>
    <dgm:pt modelId="{A29A0AA1-FCFE-4367-B275-371D18885C1D}" type="pres">
      <dgm:prSet presAssocID="{24854C5E-D195-4860-8AB4-1BB6E9CF5EF6}" presName="quad3" presStyleLbl="node1" presStyleIdx="2" presStyleCnt="4">
        <dgm:presLayoutVars>
          <dgm:chMax val="0"/>
          <dgm:chPref val="0"/>
          <dgm:bulletEnabled val="1"/>
        </dgm:presLayoutVars>
      </dgm:prSet>
      <dgm:spPr/>
    </dgm:pt>
    <dgm:pt modelId="{69BA5C54-E8ED-4F1F-B52B-7AB862A99C06}" type="pres">
      <dgm:prSet presAssocID="{24854C5E-D195-4860-8AB4-1BB6E9CF5EF6}" presName="quad4" presStyleLbl="node1" presStyleIdx="3" presStyleCnt="4">
        <dgm:presLayoutVars>
          <dgm:chMax val="0"/>
          <dgm:chPref val="0"/>
          <dgm:bulletEnabled val="1"/>
        </dgm:presLayoutVars>
      </dgm:prSet>
      <dgm:spPr/>
    </dgm:pt>
  </dgm:ptLst>
  <dgm:cxnLst>
    <dgm:cxn modelId="{D28C151C-89AA-41D8-BA91-3C948D448EEB}" srcId="{24854C5E-D195-4860-8AB4-1BB6E9CF5EF6}" destId="{5E2CE6E6-9454-4DD2-BA39-FC97654E1961}" srcOrd="0" destOrd="0" parTransId="{46790E3B-C00D-4C7D-A2BE-EE116E4B2499}" sibTransId="{AA277D5C-651D-41EE-B50F-9A10BE43B7F4}"/>
    <dgm:cxn modelId="{5ED0E86D-F6AB-43AD-A4B3-395E9EE71CEF}" type="presOf" srcId="{484BC101-FDC7-4C14-8FA4-F82721730D59}" destId="{353B3786-AF42-46CF-A60B-F475F83A9C23}" srcOrd="0" destOrd="0" presId="urn:microsoft.com/office/officeart/2005/8/layout/matrix3"/>
    <dgm:cxn modelId="{47E37B51-A7D7-49E3-BCC1-876D08A49C8E}" type="presOf" srcId="{D38D3A13-05A5-455E-A99F-E1272CA2CD44}" destId="{A29A0AA1-FCFE-4367-B275-371D18885C1D}" srcOrd="0" destOrd="0" presId="urn:microsoft.com/office/officeart/2005/8/layout/matrix3"/>
    <dgm:cxn modelId="{ABE702B5-B305-4D09-AFB6-A52D44B830FE}" type="presOf" srcId="{5E2CE6E6-9454-4DD2-BA39-FC97654E1961}" destId="{F2699264-B918-418E-ABDD-24008420EB93}" srcOrd="0" destOrd="0" presId="urn:microsoft.com/office/officeart/2005/8/layout/matrix3"/>
    <dgm:cxn modelId="{63C4A4CB-A9A7-4D52-835A-7A0976BBD4FA}" type="presOf" srcId="{24854C5E-D195-4860-8AB4-1BB6E9CF5EF6}" destId="{7BDD0D94-B211-4E04-BD34-B3749CE376C9}" srcOrd="0" destOrd="0" presId="urn:microsoft.com/office/officeart/2005/8/layout/matrix3"/>
    <dgm:cxn modelId="{FEA042E7-A56E-4CF9-85C0-1D6D95B8F49A}" type="presOf" srcId="{D428B821-085A-4BDD-A459-673C8AA43ABD}" destId="{69BA5C54-E8ED-4F1F-B52B-7AB862A99C06}" srcOrd="0" destOrd="0" presId="urn:microsoft.com/office/officeart/2005/8/layout/matrix3"/>
    <dgm:cxn modelId="{1C0070EE-4156-4F9B-A37B-AFDC4742B279}" srcId="{24854C5E-D195-4860-8AB4-1BB6E9CF5EF6}" destId="{D38D3A13-05A5-455E-A99F-E1272CA2CD44}" srcOrd="2" destOrd="0" parTransId="{A8BA10AD-5B34-4B04-A087-F3EE94925612}" sibTransId="{23B761A0-A123-4896-A9D0-498FDB5A6751}"/>
    <dgm:cxn modelId="{2C5473F3-7302-4E85-842D-1753B90C78E7}" srcId="{24854C5E-D195-4860-8AB4-1BB6E9CF5EF6}" destId="{D428B821-085A-4BDD-A459-673C8AA43ABD}" srcOrd="3" destOrd="0" parTransId="{703E6B94-9411-4EF1-9F16-04DFC8E537C3}" sibTransId="{701AC557-0489-44DE-ACFE-767920EBC565}"/>
    <dgm:cxn modelId="{465DE1F7-8F5D-4D81-AD9C-4CF370028169}" srcId="{24854C5E-D195-4860-8AB4-1BB6E9CF5EF6}" destId="{484BC101-FDC7-4C14-8FA4-F82721730D59}" srcOrd="1" destOrd="0" parTransId="{88DFA5E3-8031-4BF8-A69A-D2D5961C2A30}" sibTransId="{242BB416-7BD3-4796-ADFC-07A21A40E42F}"/>
    <dgm:cxn modelId="{88A7350B-FDB3-4472-B254-E4F2C8BAC765}" type="presParOf" srcId="{7BDD0D94-B211-4E04-BD34-B3749CE376C9}" destId="{B34A527D-43D7-49ED-8C55-170E9DF47802}" srcOrd="0" destOrd="0" presId="urn:microsoft.com/office/officeart/2005/8/layout/matrix3"/>
    <dgm:cxn modelId="{3BFCD43E-634A-43CD-AFC0-3A0691818C44}" type="presParOf" srcId="{7BDD0D94-B211-4E04-BD34-B3749CE376C9}" destId="{F2699264-B918-418E-ABDD-24008420EB93}" srcOrd="1" destOrd="0" presId="urn:microsoft.com/office/officeart/2005/8/layout/matrix3"/>
    <dgm:cxn modelId="{BAB4AF51-6180-49BC-996D-A0831980894E}" type="presParOf" srcId="{7BDD0D94-B211-4E04-BD34-B3749CE376C9}" destId="{353B3786-AF42-46CF-A60B-F475F83A9C23}" srcOrd="2" destOrd="0" presId="urn:microsoft.com/office/officeart/2005/8/layout/matrix3"/>
    <dgm:cxn modelId="{DE2029BC-CE0C-44EA-9C91-BDE718F45E1A}" type="presParOf" srcId="{7BDD0D94-B211-4E04-BD34-B3749CE376C9}" destId="{A29A0AA1-FCFE-4367-B275-371D18885C1D}" srcOrd="3" destOrd="0" presId="urn:microsoft.com/office/officeart/2005/8/layout/matrix3"/>
    <dgm:cxn modelId="{ADB7895A-0BA8-4F7A-A4BC-3A78271E0B9D}" type="presParOf" srcId="{7BDD0D94-B211-4E04-BD34-B3749CE376C9}" destId="{69BA5C54-E8ED-4F1F-B52B-7AB862A99C06}"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78F71D2-39BC-404C-A1A3-67AABE9A2DC0}"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70181A04-E3E7-41D4-BDAE-C1F61D4DE4D3}">
      <dgm:prSet/>
      <dgm:spPr/>
      <dgm:t>
        <a:bodyPr/>
        <a:lstStyle/>
        <a:p>
          <a:r>
            <a:rPr lang="en-US"/>
            <a:t>Follow agency emergency procedures</a:t>
          </a:r>
        </a:p>
      </dgm:t>
    </dgm:pt>
    <dgm:pt modelId="{91E7BB2C-4A15-4472-ADF3-53C86F33B643}" type="parTrans" cxnId="{8761F58B-D3A6-4CF9-B372-1F5356F78215}">
      <dgm:prSet/>
      <dgm:spPr/>
      <dgm:t>
        <a:bodyPr/>
        <a:lstStyle/>
        <a:p>
          <a:endParaRPr lang="en-US"/>
        </a:p>
      </dgm:t>
    </dgm:pt>
    <dgm:pt modelId="{C82DD676-379D-4640-8AA2-70535D2F7464}" type="sibTrans" cxnId="{8761F58B-D3A6-4CF9-B372-1F5356F78215}">
      <dgm:prSet/>
      <dgm:spPr/>
      <dgm:t>
        <a:bodyPr/>
        <a:lstStyle/>
        <a:p>
          <a:endParaRPr lang="en-US"/>
        </a:p>
      </dgm:t>
    </dgm:pt>
    <dgm:pt modelId="{EFE2C320-AEF4-4416-9249-0B1973154274}">
      <dgm:prSet/>
      <dgm:spPr/>
      <dgm:t>
        <a:bodyPr/>
        <a:lstStyle/>
        <a:p>
          <a:r>
            <a:rPr lang="en-US" dirty="0"/>
            <a:t>Notify Northwest Youth Corps Program Coordinator as soon as possible</a:t>
          </a:r>
        </a:p>
      </dgm:t>
    </dgm:pt>
    <dgm:pt modelId="{5C6086D7-CDBE-4F3C-83B4-FCFD17BEF94F}" type="parTrans" cxnId="{DC3FE641-1476-4C82-A08E-0E43778CDD15}">
      <dgm:prSet/>
      <dgm:spPr/>
      <dgm:t>
        <a:bodyPr/>
        <a:lstStyle/>
        <a:p>
          <a:endParaRPr lang="en-US"/>
        </a:p>
      </dgm:t>
    </dgm:pt>
    <dgm:pt modelId="{223E95A0-EDE1-4935-8C17-6FA47932195E}" type="sibTrans" cxnId="{DC3FE641-1476-4C82-A08E-0E43778CDD15}">
      <dgm:prSet/>
      <dgm:spPr/>
      <dgm:t>
        <a:bodyPr/>
        <a:lstStyle/>
        <a:p>
          <a:endParaRPr lang="en-US"/>
        </a:p>
      </dgm:t>
    </dgm:pt>
    <dgm:pt modelId="{9689D0B2-E416-4D43-B98B-0B8DB0D84569}">
      <dgm:prSet/>
      <dgm:spPr/>
      <dgm:t>
        <a:bodyPr/>
        <a:lstStyle/>
        <a:p>
          <a:r>
            <a:rPr lang="en-US" dirty="0"/>
            <a:t>For on-going or unresolved emergencies (such as an evacuation or fatality) </a:t>
          </a:r>
          <a:r>
            <a:rPr lang="en-US" b="1" dirty="0"/>
            <a:t>after business hours</a:t>
          </a:r>
          <a:r>
            <a:rPr lang="en-US" dirty="0"/>
            <a:t>, </a:t>
          </a:r>
          <a:r>
            <a:rPr lang="en-US" b="1" dirty="0"/>
            <a:t>please call the NYC emergency phone @ </a:t>
          </a:r>
          <a:r>
            <a:rPr lang="en-US" b="0" i="0" dirty="0"/>
            <a:t>(541) 968-6520</a:t>
          </a:r>
          <a:endParaRPr lang="en-US" dirty="0"/>
        </a:p>
      </dgm:t>
    </dgm:pt>
    <dgm:pt modelId="{8B73D0F2-8551-4598-BC19-80BDB95DD8D8}" type="parTrans" cxnId="{81C4BCDF-5E89-4109-BADA-DC50EDFEAAFC}">
      <dgm:prSet/>
      <dgm:spPr/>
      <dgm:t>
        <a:bodyPr/>
        <a:lstStyle/>
        <a:p>
          <a:endParaRPr lang="en-US"/>
        </a:p>
      </dgm:t>
    </dgm:pt>
    <dgm:pt modelId="{0242A31B-1BC1-4EF3-B601-E04DE5E8BCC5}" type="sibTrans" cxnId="{81C4BCDF-5E89-4109-BADA-DC50EDFEAAFC}">
      <dgm:prSet/>
      <dgm:spPr/>
      <dgm:t>
        <a:bodyPr/>
        <a:lstStyle/>
        <a:p>
          <a:endParaRPr lang="en-US"/>
        </a:p>
      </dgm:t>
    </dgm:pt>
    <dgm:pt modelId="{B4214F76-AB68-4B5E-B2CA-663D135AD317}">
      <dgm:prSet/>
      <dgm:spPr/>
      <dgm:t>
        <a:bodyPr/>
        <a:lstStyle/>
        <a:p>
          <a:r>
            <a:rPr lang="en-US" dirty="0"/>
            <a:t>Complete and return Worker's Compensation/Incident Reporting form as appropriate within</a:t>
          </a:r>
        </a:p>
      </dgm:t>
    </dgm:pt>
    <dgm:pt modelId="{29D1563E-72A6-4C60-A174-FB484DD5BFB2}" type="parTrans" cxnId="{865DE89C-B5A5-4625-AE78-2CEC9611891E}">
      <dgm:prSet/>
      <dgm:spPr/>
      <dgm:t>
        <a:bodyPr/>
        <a:lstStyle/>
        <a:p>
          <a:endParaRPr lang="en-US"/>
        </a:p>
      </dgm:t>
    </dgm:pt>
    <dgm:pt modelId="{E8B5C66B-B74B-407A-91B3-F8D7FD800407}" type="sibTrans" cxnId="{865DE89C-B5A5-4625-AE78-2CEC9611891E}">
      <dgm:prSet/>
      <dgm:spPr/>
      <dgm:t>
        <a:bodyPr/>
        <a:lstStyle/>
        <a:p>
          <a:endParaRPr lang="en-US"/>
        </a:p>
      </dgm:t>
    </dgm:pt>
    <dgm:pt modelId="{EEF26F5C-6C0C-49B1-9CA0-729E25C0D111}">
      <dgm:prSet/>
      <dgm:spPr/>
      <dgm:t>
        <a:bodyPr/>
        <a:lstStyle/>
        <a:p>
          <a:r>
            <a:rPr lang="en-US" dirty="0"/>
            <a:t>Important forms and the E phone number is located on the private link given out in onboarding emails, please bookmark this for future use as it is not a public page!</a:t>
          </a:r>
        </a:p>
      </dgm:t>
    </dgm:pt>
    <dgm:pt modelId="{A2B2015E-E055-4DBA-B82A-15C86AA6A496}" type="parTrans" cxnId="{8D561962-D189-44B5-A299-48F9CB3C5960}">
      <dgm:prSet/>
      <dgm:spPr/>
      <dgm:t>
        <a:bodyPr/>
        <a:lstStyle/>
        <a:p>
          <a:endParaRPr lang="en-US"/>
        </a:p>
      </dgm:t>
    </dgm:pt>
    <dgm:pt modelId="{E496A4CB-684E-4722-8C3B-F1B455D07327}" type="sibTrans" cxnId="{8D561962-D189-44B5-A299-48F9CB3C5960}">
      <dgm:prSet/>
      <dgm:spPr/>
      <dgm:t>
        <a:bodyPr/>
        <a:lstStyle/>
        <a:p>
          <a:endParaRPr lang="en-US"/>
        </a:p>
      </dgm:t>
    </dgm:pt>
    <dgm:pt modelId="{90B2F15C-5E52-4332-AFE5-2D9EBCA65737}" type="pres">
      <dgm:prSet presAssocID="{A78F71D2-39BC-404C-A1A3-67AABE9A2DC0}" presName="outerComposite" presStyleCnt="0">
        <dgm:presLayoutVars>
          <dgm:chMax val="5"/>
          <dgm:dir/>
          <dgm:resizeHandles val="exact"/>
        </dgm:presLayoutVars>
      </dgm:prSet>
      <dgm:spPr/>
    </dgm:pt>
    <dgm:pt modelId="{5285278D-A280-4DDF-8BF9-996891603F7C}" type="pres">
      <dgm:prSet presAssocID="{A78F71D2-39BC-404C-A1A3-67AABE9A2DC0}" presName="dummyMaxCanvas" presStyleCnt="0">
        <dgm:presLayoutVars/>
      </dgm:prSet>
      <dgm:spPr/>
    </dgm:pt>
    <dgm:pt modelId="{99D367AE-EDE0-43AC-8CA0-2B88C7A69FD2}" type="pres">
      <dgm:prSet presAssocID="{A78F71D2-39BC-404C-A1A3-67AABE9A2DC0}" presName="FiveNodes_1" presStyleLbl="node1" presStyleIdx="0" presStyleCnt="5">
        <dgm:presLayoutVars>
          <dgm:bulletEnabled val="1"/>
        </dgm:presLayoutVars>
      </dgm:prSet>
      <dgm:spPr/>
    </dgm:pt>
    <dgm:pt modelId="{05210E0F-4384-402E-BFCB-032364558D63}" type="pres">
      <dgm:prSet presAssocID="{A78F71D2-39BC-404C-A1A3-67AABE9A2DC0}" presName="FiveNodes_2" presStyleLbl="node1" presStyleIdx="1" presStyleCnt="5">
        <dgm:presLayoutVars>
          <dgm:bulletEnabled val="1"/>
        </dgm:presLayoutVars>
      </dgm:prSet>
      <dgm:spPr/>
    </dgm:pt>
    <dgm:pt modelId="{918C7829-FE15-4A31-BBCE-F86CB544CEA1}" type="pres">
      <dgm:prSet presAssocID="{A78F71D2-39BC-404C-A1A3-67AABE9A2DC0}" presName="FiveNodes_3" presStyleLbl="node1" presStyleIdx="2" presStyleCnt="5">
        <dgm:presLayoutVars>
          <dgm:bulletEnabled val="1"/>
        </dgm:presLayoutVars>
      </dgm:prSet>
      <dgm:spPr/>
    </dgm:pt>
    <dgm:pt modelId="{E8CC5496-03FE-49C4-8B6E-9E1453B04747}" type="pres">
      <dgm:prSet presAssocID="{A78F71D2-39BC-404C-A1A3-67AABE9A2DC0}" presName="FiveNodes_4" presStyleLbl="node1" presStyleIdx="3" presStyleCnt="5">
        <dgm:presLayoutVars>
          <dgm:bulletEnabled val="1"/>
        </dgm:presLayoutVars>
      </dgm:prSet>
      <dgm:spPr/>
    </dgm:pt>
    <dgm:pt modelId="{948F6FC9-03E1-48F7-906D-330D6E8CE943}" type="pres">
      <dgm:prSet presAssocID="{A78F71D2-39BC-404C-A1A3-67AABE9A2DC0}" presName="FiveNodes_5" presStyleLbl="node1" presStyleIdx="4" presStyleCnt="5">
        <dgm:presLayoutVars>
          <dgm:bulletEnabled val="1"/>
        </dgm:presLayoutVars>
      </dgm:prSet>
      <dgm:spPr/>
    </dgm:pt>
    <dgm:pt modelId="{48DE9FB2-300C-4E2A-A3A2-F7139B68EDF9}" type="pres">
      <dgm:prSet presAssocID="{A78F71D2-39BC-404C-A1A3-67AABE9A2DC0}" presName="FiveConn_1-2" presStyleLbl="fgAccFollowNode1" presStyleIdx="0" presStyleCnt="4">
        <dgm:presLayoutVars>
          <dgm:bulletEnabled val="1"/>
        </dgm:presLayoutVars>
      </dgm:prSet>
      <dgm:spPr/>
    </dgm:pt>
    <dgm:pt modelId="{A2A6CC2B-2E4D-41E2-804A-795855C12011}" type="pres">
      <dgm:prSet presAssocID="{A78F71D2-39BC-404C-A1A3-67AABE9A2DC0}" presName="FiveConn_2-3" presStyleLbl="fgAccFollowNode1" presStyleIdx="1" presStyleCnt="4">
        <dgm:presLayoutVars>
          <dgm:bulletEnabled val="1"/>
        </dgm:presLayoutVars>
      </dgm:prSet>
      <dgm:spPr/>
    </dgm:pt>
    <dgm:pt modelId="{0A0C1A4A-6893-4462-A06C-0A8529E893DF}" type="pres">
      <dgm:prSet presAssocID="{A78F71D2-39BC-404C-A1A3-67AABE9A2DC0}" presName="FiveConn_3-4" presStyleLbl="fgAccFollowNode1" presStyleIdx="2" presStyleCnt="4">
        <dgm:presLayoutVars>
          <dgm:bulletEnabled val="1"/>
        </dgm:presLayoutVars>
      </dgm:prSet>
      <dgm:spPr/>
    </dgm:pt>
    <dgm:pt modelId="{1324B6DC-BFE8-40E5-BA5C-30FF6287570F}" type="pres">
      <dgm:prSet presAssocID="{A78F71D2-39BC-404C-A1A3-67AABE9A2DC0}" presName="FiveConn_4-5" presStyleLbl="fgAccFollowNode1" presStyleIdx="3" presStyleCnt="4">
        <dgm:presLayoutVars>
          <dgm:bulletEnabled val="1"/>
        </dgm:presLayoutVars>
      </dgm:prSet>
      <dgm:spPr/>
    </dgm:pt>
    <dgm:pt modelId="{285DD814-078F-47AE-99FB-438BE3D4C549}" type="pres">
      <dgm:prSet presAssocID="{A78F71D2-39BC-404C-A1A3-67AABE9A2DC0}" presName="FiveNodes_1_text" presStyleLbl="node1" presStyleIdx="4" presStyleCnt="5">
        <dgm:presLayoutVars>
          <dgm:bulletEnabled val="1"/>
        </dgm:presLayoutVars>
      </dgm:prSet>
      <dgm:spPr/>
    </dgm:pt>
    <dgm:pt modelId="{83B21045-92AB-49CD-9475-38481D1F1AF2}" type="pres">
      <dgm:prSet presAssocID="{A78F71D2-39BC-404C-A1A3-67AABE9A2DC0}" presName="FiveNodes_2_text" presStyleLbl="node1" presStyleIdx="4" presStyleCnt="5">
        <dgm:presLayoutVars>
          <dgm:bulletEnabled val="1"/>
        </dgm:presLayoutVars>
      </dgm:prSet>
      <dgm:spPr/>
    </dgm:pt>
    <dgm:pt modelId="{6FB17DB3-B5A9-4696-89E5-F024B00D4864}" type="pres">
      <dgm:prSet presAssocID="{A78F71D2-39BC-404C-A1A3-67AABE9A2DC0}" presName="FiveNodes_3_text" presStyleLbl="node1" presStyleIdx="4" presStyleCnt="5">
        <dgm:presLayoutVars>
          <dgm:bulletEnabled val="1"/>
        </dgm:presLayoutVars>
      </dgm:prSet>
      <dgm:spPr/>
    </dgm:pt>
    <dgm:pt modelId="{7ACDB55B-B2F6-442B-89EB-605E8B58EF03}" type="pres">
      <dgm:prSet presAssocID="{A78F71D2-39BC-404C-A1A3-67AABE9A2DC0}" presName="FiveNodes_4_text" presStyleLbl="node1" presStyleIdx="4" presStyleCnt="5">
        <dgm:presLayoutVars>
          <dgm:bulletEnabled val="1"/>
        </dgm:presLayoutVars>
      </dgm:prSet>
      <dgm:spPr/>
    </dgm:pt>
    <dgm:pt modelId="{E8AB2BB1-14B2-4D72-85B7-BA01688D7564}" type="pres">
      <dgm:prSet presAssocID="{A78F71D2-39BC-404C-A1A3-67AABE9A2DC0}" presName="FiveNodes_5_text" presStyleLbl="node1" presStyleIdx="4" presStyleCnt="5">
        <dgm:presLayoutVars>
          <dgm:bulletEnabled val="1"/>
        </dgm:presLayoutVars>
      </dgm:prSet>
      <dgm:spPr/>
    </dgm:pt>
  </dgm:ptLst>
  <dgm:cxnLst>
    <dgm:cxn modelId="{565A801E-A19B-4DA5-B447-859E3EBC8D8B}" type="presOf" srcId="{9689D0B2-E416-4D43-B98B-0B8DB0D84569}" destId="{918C7829-FE15-4A31-BBCE-F86CB544CEA1}" srcOrd="0" destOrd="0" presId="urn:microsoft.com/office/officeart/2005/8/layout/vProcess5"/>
    <dgm:cxn modelId="{90A79D2B-DCCD-4751-B33C-321638ACC29A}" type="presOf" srcId="{C82DD676-379D-4640-8AA2-70535D2F7464}" destId="{48DE9FB2-300C-4E2A-A3A2-F7139B68EDF9}" srcOrd="0" destOrd="0" presId="urn:microsoft.com/office/officeart/2005/8/layout/vProcess5"/>
    <dgm:cxn modelId="{DC3FE641-1476-4C82-A08E-0E43778CDD15}" srcId="{A78F71D2-39BC-404C-A1A3-67AABE9A2DC0}" destId="{EFE2C320-AEF4-4416-9249-0B1973154274}" srcOrd="1" destOrd="0" parTransId="{5C6086D7-CDBE-4F3C-83B4-FCFD17BEF94F}" sibTransId="{223E95A0-EDE1-4935-8C17-6FA47932195E}"/>
    <dgm:cxn modelId="{8D561962-D189-44B5-A299-48F9CB3C5960}" srcId="{A78F71D2-39BC-404C-A1A3-67AABE9A2DC0}" destId="{EEF26F5C-6C0C-49B1-9CA0-729E25C0D111}" srcOrd="4" destOrd="0" parTransId="{A2B2015E-E055-4DBA-B82A-15C86AA6A496}" sibTransId="{E496A4CB-684E-4722-8C3B-F1B455D07327}"/>
    <dgm:cxn modelId="{10C76852-FA9F-4E87-9426-D30577FE4974}" type="presOf" srcId="{70181A04-E3E7-41D4-BDAE-C1F61D4DE4D3}" destId="{99D367AE-EDE0-43AC-8CA0-2B88C7A69FD2}" srcOrd="0" destOrd="0" presId="urn:microsoft.com/office/officeart/2005/8/layout/vProcess5"/>
    <dgm:cxn modelId="{C64BF17A-8D29-4086-B859-EB9CCEA2057D}" type="presOf" srcId="{B4214F76-AB68-4B5E-B2CA-663D135AD317}" destId="{E8CC5496-03FE-49C4-8B6E-9E1453B04747}" srcOrd="0" destOrd="0" presId="urn:microsoft.com/office/officeart/2005/8/layout/vProcess5"/>
    <dgm:cxn modelId="{37504F7E-27C5-4300-A53E-612753CCC3E5}" type="presOf" srcId="{A78F71D2-39BC-404C-A1A3-67AABE9A2DC0}" destId="{90B2F15C-5E52-4332-AFE5-2D9EBCA65737}" srcOrd="0" destOrd="0" presId="urn:microsoft.com/office/officeart/2005/8/layout/vProcess5"/>
    <dgm:cxn modelId="{65C8AA88-0D27-441B-89B4-DBDB9151C799}" type="presOf" srcId="{70181A04-E3E7-41D4-BDAE-C1F61D4DE4D3}" destId="{285DD814-078F-47AE-99FB-438BE3D4C549}" srcOrd="1" destOrd="0" presId="urn:microsoft.com/office/officeart/2005/8/layout/vProcess5"/>
    <dgm:cxn modelId="{8761F58B-D3A6-4CF9-B372-1F5356F78215}" srcId="{A78F71D2-39BC-404C-A1A3-67AABE9A2DC0}" destId="{70181A04-E3E7-41D4-BDAE-C1F61D4DE4D3}" srcOrd="0" destOrd="0" parTransId="{91E7BB2C-4A15-4472-ADF3-53C86F33B643}" sibTransId="{C82DD676-379D-4640-8AA2-70535D2F7464}"/>
    <dgm:cxn modelId="{865DE89C-B5A5-4625-AE78-2CEC9611891E}" srcId="{A78F71D2-39BC-404C-A1A3-67AABE9A2DC0}" destId="{B4214F76-AB68-4B5E-B2CA-663D135AD317}" srcOrd="3" destOrd="0" parTransId="{29D1563E-72A6-4C60-A174-FB484DD5BFB2}" sibTransId="{E8B5C66B-B74B-407A-91B3-F8D7FD800407}"/>
    <dgm:cxn modelId="{F6E357A5-F835-46E3-9B15-6154C9B00734}" type="presOf" srcId="{0242A31B-1BC1-4EF3-B601-E04DE5E8BCC5}" destId="{0A0C1A4A-6893-4462-A06C-0A8529E893DF}" srcOrd="0" destOrd="0" presId="urn:microsoft.com/office/officeart/2005/8/layout/vProcess5"/>
    <dgm:cxn modelId="{B813D1C4-B97A-4CFC-8446-68CDB5F13C29}" type="presOf" srcId="{223E95A0-EDE1-4935-8C17-6FA47932195E}" destId="{A2A6CC2B-2E4D-41E2-804A-795855C12011}" srcOrd="0" destOrd="0" presId="urn:microsoft.com/office/officeart/2005/8/layout/vProcess5"/>
    <dgm:cxn modelId="{7B45AFD0-AC26-4982-8FF4-BFD0B0E43D92}" type="presOf" srcId="{EEF26F5C-6C0C-49B1-9CA0-729E25C0D111}" destId="{E8AB2BB1-14B2-4D72-85B7-BA01688D7564}" srcOrd="1" destOrd="0" presId="urn:microsoft.com/office/officeart/2005/8/layout/vProcess5"/>
    <dgm:cxn modelId="{F4619CDC-9845-49A7-9310-B40BDCDB7CA5}" type="presOf" srcId="{EFE2C320-AEF4-4416-9249-0B1973154274}" destId="{83B21045-92AB-49CD-9475-38481D1F1AF2}" srcOrd="1" destOrd="0" presId="urn:microsoft.com/office/officeart/2005/8/layout/vProcess5"/>
    <dgm:cxn modelId="{81C4BCDF-5E89-4109-BADA-DC50EDFEAAFC}" srcId="{A78F71D2-39BC-404C-A1A3-67AABE9A2DC0}" destId="{9689D0B2-E416-4D43-B98B-0B8DB0D84569}" srcOrd="2" destOrd="0" parTransId="{8B73D0F2-8551-4598-BC19-80BDB95DD8D8}" sibTransId="{0242A31B-1BC1-4EF3-B601-E04DE5E8BCC5}"/>
    <dgm:cxn modelId="{CF8597E5-2382-44A1-972B-EA73B33F9578}" type="presOf" srcId="{B4214F76-AB68-4B5E-B2CA-663D135AD317}" destId="{7ACDB55B-B2F6-442B-89EB-605E8B58EF03}" srcOrd="1" destOrd="0" presId="urn:microsoft.com/office/officeart/2005/8/layout/vProcess5"/>
    <dgm:cxn modelId="{B07916E8-EF96-498E-9930-57D594BF8AE2}" type="presOf" srcId="{EEF26F5C-6C0C-49B1-9CA0-729E25C0D111}" destId="{948F6FC9-03E1-48F7-906D-330D6E8CE943}" srcOrd="0" destOrd="0" presId="urn:microsoft.com/office/officeart/2005/8/layout/vProcess5"/>
    <dgm:cxn modelId="{466D69E9-2C31-4DB9-878E-B26C55FF21BA}" type="presOf" srcId="{9689D0B2-E416-4D43-B98B-0B8DB0D84569}" destId="{6FB17DB3-B5A9-4696-89E5-F024B00D4864}" srcOrd="1" destOrd="0" presId="urn:microsoft.com/office/officeart/2005/8/layout/vProcess5"/>
    <dgm:cxn modelId="{B0716EF4-658F-4412-87B8-ED31831D00C2}" type="presOf" srcId="{EFE2C320-AEF4-4416-9249-0B1973154274}" destId="{05210E0F-4384-402E-BFCB-032364558D63}" srcOrd="0" destOrd="0" presId="urn:microsoft.com/office/officeart/2005/8/layout/vProcess5"/>
    <dgm:cxn modelId="{73960AF6-4EDB-42E8-AD20-B29439249572}" type="presOf" srcId="{E8B5C66B-B74B-407A-91B3-F8D7FD800407}" destId="{1324B6DC-BFE8-40E5-BA5C-30FF6287570F}" srcOrd="0" destOrd="0" presId="urn:microsoft.com/office/officeart/2005/8/layout/vProcess5"/>
    <dgm:cxn modelId="{80A82329-287D-4EC9-A387-2F6BC9AF6330}" type="presParOf" srcId="{90B2F15C-5E52-4332-AFE5-2D9EBCA65737}" destId="{5285278D-A280-4DDF-8BF9-996891603F7C}" srcOrd="0" destOrd="0" presId="urn:microsoft.com/office/officeart/2005/8/layout/vProcess5"/>
    <dgm:cxn modelId="{0431924B-8CB9-4AD2-9741-DC4FE048553A}" type="presParOf" srcId="{90B2F15C-5E52-4332-AFE5-2D9EBCA65737}" destId="{99D367AE-EDE0-43AC-8CA0-2B88C7A69FD2}" srcOrd="1" destOrd="0" presId="urn:microsoft.com/office/officeart/2005/8/layout/vProcess5"/>
    <dgm:cxn modelId="{E36D97B4-D63E-4B55-8CA4-D295267AF2AB}" type="presParOf" srcId="{90B2F15C-5E52-4332-AFE5-2D9EBCA65737}" destId="{05210E0F-4384-402E-BFCB-032364558D63}" srcOrd="2" destOrd="0" presId="urn:microsoft.com/office/officeart/2005/8/layout/vProcess5"/>
    <dgm:cxn modelId="{A252F54F-1870-4E13-91DB-260ECC57D57C}" type="presParOf" srcId="{90B2F15C-5E52-4332-AFE5-2D9EBCA65737}" destId="{918C7829-FE15-4A31-BBCE-F86CB544CEA1}" srcOrd="3" destOrd="0" presId="urn:microsoft.com/office/officeart/2005/8/layout/vProcess5"/>
    <dgm:cxn modelId="{C9E822DC-57F1-4D00-A329-CA8AC0B06C62}" type="presParOf" srcId="{90B2F15C-5E52-4332-AFE5-2D9EBCA65737}" destId="{E8CC5496-03FE-49C4-8B6E-9E1453B04747}" srcOrd="4" destOrd="0" presId="urn:microsoft.com/office/officeart/2005/8/layout/vProcess5"/>
    <dgm:cxn modelId="{31D3613D-C2F0-403A-9DE8-24B38677BF12}" type="presParOf" srcId="{90B2F15C-5E52-4332-AFE5-2D9EBCA65737}" destId="{948F6FC9-03E1-48F7-906D-330D6E8CE943}" srcOrd="5" destOrd="0" presId="urn:microsoft.com/office/officeart/2005/8/layout/vProcess5"/>
    <dgm:cxn modelId="{45B784B8-BFD9-4E32-B509-542787C95FFF}" type="presParOf" srcId="{90B2F15C-5E52-4332-AFE5-2D9EBCA65737}" destId="{48DE9FB2-300C-4E2A-A3A2-F7139B68EDF9}" srcOrd="6" destOrd="0" presId="urn:microsoft.com/office/officeart/2005/8/layout/vProcess5"/>
    <dgm:cxn modelId="{1E6AA28F-08A0-44DD-A649-4280C99F0511}" type="presParOf" srcId="{90B2F15C-5E52-4332-AFE5-2D9EBCA65737}" destId="{A2A6CC2B-2E4D-41E2-804A-795855C12011}" srcOrd="7" destOrd="0" presId="urn:microsoft.com/office/officeart/2005/8/layout/vProcess5"/>
    <dgm:cxn modelId="{A2B718D8-69A2-4B50-A4FC-AA8B1FD1B156}" type="presParOf" srcId="{90B2F15C-5E52-4332-AFE5-2D9EBCA65737}" destId="{0A0C1A4A-6893-4462-A06C-0A8529E893DF}" srcOrd="8" destOrd="0" presId="urn:microsoft.com/office/officeart/2005/8/layout/vProcess5"/>
    <dgm:cxn modelId="{1C51BC5B-69CE-4E9A-8A04-8794074726C6}" type="presParOf" srcId="{90B2F15C-5E52-4332-AFE5-2D9EBCA65737}" destId="{1324B6DC-BFE8-40E5-BA5C-30FF6287570F}" srcOrd="9" destOrd="0" presId="urn:microsoft.com/office/officeart/2005/8/layout/vProcess5"/>
    <dgm:cxn modelId="{C7A036D8-27CF-481E-A9DF-9DC4CE3830F5}" type="presParOf" srcId="{90B2F15C-5E52-4332-AFE5-2D9EBCA65737}" destId="{285DD814-078F-47AE-99FB-438BE3D4C549}" srcOrd="10" destOrd="0" presId="urn:microsoft.com/office/officeart/2005/8/layout/vProcess5"/>
    <dgm:cxn modelId="{758ED06B-85E7-46C5-A468-DBFB150280EB}" type="presParOf" srcId="{90B2F15C-5E52-4332-AFE5-2D9EBCA65737}" destId="{83B21045-92AB-49CD-9475-38481D1F1AF2}" srcOrd="11" destOrd="0" presId="urn:microsoft.com/office/officeart/2005/8/layout/vProcess5"/>
    <dgm:cxn modelId="{E57AE53E-54AE-4FFE-8302-BB726DBEB4B2}" type="presParOf" srcId="{90B2F15C-5E52-4332-AFE5-2D9EBCA65737}" destId="{6FB17DB3-B5A9-4696-89E5-F024B00D4864}" srcOrd="12" destOrd="0" presId="urn:microsoft.com/office/officeart/2005/8/layout/vProcess5"/>
    <dgm:cxn modelId="{68A6BD5F-0950-454B-82C5-5BC436060EF6}" type="presParOf" srcId="{90B2F15C-5E52-4332-AFE5-2D9EBCA65737}" destId="{7ACDB55B-B2F6-442B-89EB-605E8B58EF03}" srcOrd="13" destOrd="0" presId="urn:microsoft.com/office/officeart/2005/8/layout/vProcess5"/>
    <dgm:cxn modelId="{ED49FB8A-9C6C-4B30-AB5E-2D74E37CCC56}" type="presParOf" srcId="{90B2F15C-5E52-4332-AFE5-2D9EBCA65737}" destId="{E8AB2BB1-14B2-4D72-85B7-BA01688D7564}"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1592D51-1E3A-4C15-81DC-81ECD25D3A22}"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4F64806A-A39A-426D-B838-5A53B618E8E7}">
      <dgm:prSet/>
      <dgm:spPr/>
      <dgm:t>
        <a:bodyPr/>
        <a:lstStyle/>
        <a:p>
          <a:r>
            <a:rPr lang="en-US" dirty="0"/>
            <a:t>We ask that you please plan for the </a:t>
          </a:r>
          <a:r>
            <a:rPr lang="en-US" b="1" dirty="0"/>
            <a:t>top of the first &amp; last day </a:t>
          </a:r>
          <a:r>
            <a:rPr lang="en-US" dirty="0"/>
            <a:t>of the intern’s term to be available for orientation and exit with NYC, this will typically take around 1 hour. After, they will be released to the site supervisor. </a:t>
          </a:r>
        </a:p>
      </dgm:t>
    </dgm:pt>
    <dgm:pt modelId="{E9B33DDD-F9CD-4013-8196-E4B35F9F0366}" type="parTrans" cxnId="{5F6B30E1-5598-4548-AE1E-A29476498A05}">
      <dgm:prSet/>
      <dgm:spPr/>
      <dgm:t>
        <a:bodyPr/>
        <a:lstStyle/>
        <a:p>
          <a:endParaRPr lang="en-US"/>
        </a:p>
      </dgm:t>
    </dgm:pt>
    <dgm:pt modelId="{BCDA75C9-DF81-4981-BF0C-3AA1252A320A}" type="sibTrans" cxnId="{5F6B30E1-5598-4548-AE1E-A29476498A05}">
      <dgm:prSet/>
      <dgm:spPr/>
      <dgm:t>
        <a:bodyPr/>
        <a:lstStyle/>
        <a:p>
          <a:endParaRPr lang="en-US"/>
        </a:p>
      </dgm:t>
    </dgm:pt>
    <dgm:pt modelId="{B9A64CE0-3CE0-4801-B240-096FC775ED83}">
      <dgm:prSet/>
      <dgm:spPr/>
      <dgm:t>
        <a:bodyPr/>
        <a:lstStyle/>
        <a:p>
          <a:r>
            <a:rPr lang="en-US" dirty="0"/>
            <a:t>This will help us ensure we have all the needed paperwork for compliance and that the intern will understand expectations from the beginning.</a:t>
          </a:r>
        </a:p>
      </dgm:t>
    </dgm:pt>
    <dgm:pt modelId="{9F426A61-B590-4175-9397-358D2BFE3FA5}" type="parTrans" cxnId="{80D751B4-03D3-470C-BC0D-38C0C0525998}">
      <dgm:prSet/>
      <dgm:spPr/>
      <dgm:t>
        <a:bodyPr/>
        <a:lstStyle/>
        <a:p>
          <a:endParaRPr lang="en-US"/>
        </a:p>
      </dgm:t>
    </dgm:pt>
    <dgm:pt modelId="{8DD13D19-3E27-45D1-8696-30DABBA71312}" type="sibTrans" cxnId="{80D751B4-03D3-470C-BC0D-38C0C0525998}">
      <dgm:prSet/>
      <dgm:spPr/>
      <dgm:t>
        <a:bodyPr/>
        <a:lstStyle/>
        <a:p>
          <a:endParaRPr lang="en-US"/>
        </a:p>
      </dgm:t>
    </dgm:pt>
    <dgm:pt modelId="{AE1C0F2E-A862-4C02-859E-F0E3B4334417}">
      <dgm:prSet/>
      <dgm:spPr/>
      <dgm:t>
        <a:bodyPr/>
        <a:lstStyle/>
        <a:p>
          <a:r>
            <a:rPr lang="en-US" dirty="0"/>
            <a:t>If this is a problem, please let us know! We can work with you for unique circumstances.</a:t>
          </a:r>
        </a:p>
      </dgm:t>
    </dgm:pt>
    <dgm:pt modelId="{F90B9806-2284-4177-AF57-E5627693534A}" type="parTrans" cxnId="{819D8594-2B22-4C26-9DE1-2B24453B5DD3}">
      <dgm:prSet/>
      <dgm:spPr/>
      <dgm:t>
        <a:bodyPr/>
        <a:lstStyle/>
        <a:p>
          <a:endParaRPr lang="en-US"/>
        </a:p>
      </dgm:t>
    </dgm:pt>
    <dgm:pt modelId="{6DCB8C38-066C-4BD1-AFFA-B1EBD20CE0A4}" type="sibTrans" cxnId="{819D8594-2B22-4C26-9DE1-2B24453B5DD3}">
      <dgm:prSet/>
      <dgm:spPr/>
      <dgm:t>
        <a:bodyPr/>
        <a:lstStyle/>
        <a:p>
          <a:endParaRPr lang="en-US"/>
        </a:p>
      </dgm:t>
    </dgm:pt>
    <dgm:pt modelId="{152D1F87-8258-413E-B25F-2A2E4A31E98A}">
      <dgm:prSet/>
      <dgm:spPr/>
      <dgm:t>
        <a:bodyPr/>
        <a:lstStyle/>
        <a:p>
          <a:r>
            <a:rPr lang="en-US" b="1" dirty="0"/>
            <a:t>** Important note!</a:t>
          </a:r>
          <a:r>
            <a:rPr lang="en-US" dirty="0"/>
            <a:t> Please make sure your intern is set up for success with access to a computer and internet connection to participate in orientation and exit and to input their monthly timesheets and production reports for your approval. </a:t>
          </a:r>
        </a:p>
      </dgm:t>
    </dgm:pt>
    <dgm:pt modelId="{E6FDC581-A25D-4BA6-9EEB-88E8759805CC}" type="parTrans" cxnId="{C780F4EE-EE2C-4EB7-8964-6637DAC9E4A3}">
      <dgm:prSet/>
      <dgm:spPr/>
      <dgm:t>
        <a:bodyPr/>
        <a:lstStyle/>
        <a:p>
          <a:endParaRPr lang="en-US"/>
        </a:p>
      </dgm:t>
    </dgm:pt>
    <dgm:pt modelId="{9EB45196-570A-4856-9708-56A7D087E107}" type="sibTrans" cxnId="{C780F4EE-EE2C-4EB7-8964-6637DAC9E4A3}">
      <dgm:prSet/>
      <dgm:spPr/>
      <dgm:t>
        <a:bodyPr/>
        <a:lstStyle/>
        <a:p>
          <a:endParaRPr lang="en-US"/>
        </a:p>
      </dgm:t>
    </dgm:pt>
    <dgm:pt modelId="{509AC722-0289-42D4-8A52-E6E6631126DA}">
      <dgm:prSet/>
      <dgm:spPr/>
      <dgm:t>
        <a:bodyPr/>
        <a:lstStyle/>
        <a:p>
          <a:r>
            <a:rPr lang="en-US" dirty="0"/>
            <a:t>I-9 requirements have changed and now require a physical copy of ID documents to be seen on the first day. We appreciate your assistance in helping us stay in compliance.</a:t>
          </a:r>
        </a:p>
      </dgm:t>
    </dgm:pt>
    <dgm:pt modelId="{F254D742-2345-43CA-9C1F-2A4F25FB86F9}" type="parTrans" cxnId="{4D844FC6-8EA5-448D-9C37-FDE322140453}">
      <dgm:prSet/>
      <dgm:spPr/>
      <dgm:t>
        <a:bodyPr/>
        <a:lstStyle/>
        <a:p>
          <a:endParaRPr lang="en-US"/>
        </a:p>
      </dgm:t>
    </dgm:pt>
    <dgm:pt modelId="{3C4776C3-C016-4BC9-A4CF-9DE4F1E38354}" type="sibTrans" cxnId="{4D844FC6-8EA5-448D-9C37-FDE322140453}">
      <dgm:prSet/>
      <dgm:spPr/>
      <dgm:t>
        <a:bodyPr/>
        <a:lstStyle/>
        <a:p>
          <a:endParaRPr lang="en-US"/>
        </a:p>
      </dgm:t>
    </dgm:pt>
    <dgm:pt modelId="{E244B4A1-7613-4AE1-8879-3C962CCF0B54}" type="pres">
      <dgm:prSet presAssocID="{01592D51-1E3A-4C15-81DC-81ECD25D3A22}" presName="vert0" presStyleCnt="0">
        <dgm:presLayoutVars>
          <dgm:dir/>
          <dgm:animOne val="branch"/>
          <dgm:animLvl val="lvl"/>
        </dgm:presLayoutVars>
      </dgm:prSet>
      <dgm:spPr/>
    </dgm:pt>
    <dgm:pt modelId="{C56EB16A-B610-4161-A14F-95B21DF2A8CE}" type="pres">
      <dgm:prSet presAssocID="{4F64806A-A39A-426D-B838-5A53B618E8E7}" presName="thickLine" presStyleLbl="alignNode1" presStyleIdx="0" presStyleCnt="5"/>
      <dgm:spPr/>
    </dgm:pt>
    <dgm:pt modelId="{901ED067-3429-4221-8575-120AC66F3902}" type="pres">
      <dgm:prSet presAssocID="{4F64806A-A39A-426D-B838-5A53B618E8E7}" presName="horz1" presStyleCnt="0"/>
      <dgm:spPr/>
    </dgm:pt>
    <dgm:pt modelId="{1830DFC2-E981-43EF-BA4B-F21E7E71CD92}" type="pres">
      <dgm:prSet presAssocID="{4F64806A-A39A-426D-B838-5A53B618E8E7}" presName="tx1" presStyleLbl="revTx" presStyleIdx="0" presStyleCnt="5"/>
      <dgm:spPr/>
    </dgm:pt>
    <dgm:pt modelId="{C4B342C6-F024-47EE-A8DB-CBC59F4A734F}" type="pres">
      <dgm:prSet presAssocID="{4F64806A-A39A-426D-B838-5A53B618E8E7}" presName="vert1" presStyleCnt="0"/>
      <dgm:spPr/>
    </dgm:pt>
    <dgm:pt modelId="{70A4C4C0-3817-4BA8-A9C4-B57337911B12}" type="pres">
      <dgm:prSet presAssocID="{B9A64CE0-3CE0-4801-B240-096FC775ED83}" presName="thickLine" presStyleLbl="alignNode1" presStyleIdx="1" presStyleCnt="5"/>
      <dgm:spPr/>
    </dgm:pt>
    <dgm:pt modelId="{4C18DAC2-2A14-486F-9E85-B330FF95F242}" type="pres">
      <dgm:prSet presAssocID="{B9A64CE0-3CE0-4801-B240-096FC775ED83}" presName="horz1" presStyleCnt="0"/>
      <dgm:spPr/>
    </dgm:pt>
    <dgm:pt modelId="{5657C896-B144-46BA-B0A4-1FE9B9D6C33C}" type="pres">
      <dgm:prSet presAssocID="{B9A64CE0-3CE0-4801-B240-096FC775ED83}" presName="tx1" presStyleLbl="revTx" presStyleIdx="1" presStyleCnt="5"/>
      <dgm:spPr/>
    </dgm:pt>
    <dgm:pt modelId="{8169C39D-A0AD-46E4-94ED-2BFB76DCFAED}" type="pres">
      <dgm:prSet presAssocID="{B9A64CE0-3CE0-4801-B240-096FC775ED83}" presName="vert1" presStyleCnt="0"/>
      <dgm:spPr/>
    </dgm:pt>
    <dgm:pt modelId="{4398187D-41E1-4EC8-912C-6B3367FA0C0A}" type="pres">
      <dgm:prSet presAssocID="{AE1C0F2E-A862-4C02-859E-F0E3B4334417}" presName="thickLine" presStyleLbl="alignNode1" presStyleIdx="2" presStyleCnt="5"/>
      <dgm:spPr/>
    </dgm:pt>
    <dgm:pt modelId="{7B79F29B-98F0-4119-97C6-5AECC59CBA40}" type="pres">
      <dgm:prSet presAssocID="{AE1C0F2E-A862-4C02-859E-F0E3B4334417}" presName="horz1" presStyleCnt="0"/>
      <dgm:spPr/>
    </dgm:pt>
    <dgm:pt modelId="{6E1129CB-597C-4519-B59A-B9505970C9C2}" type="pres">
      <dgm:prSet presAssocID="{AE1C0F2E-A862-4C02-859E-F0E3B4334417}" presName="tx1" presStyleLbl="revTx" presStyleIdx="2" presStyleCnt="5"/>
      <dgm:spPr/>
    </dgm:pt>
    <dgm:pt modelId="{5D269706-61E9-4E5F-AD2F-A869BDE32AB4}" type="pres">
      <dgm:prSet presAssocID="{AE1C0F2E-A862-4C02-859E-F0E3B4334417}" presName="vert1" presStyleCnt="0"/>
      <dgm:spPr/>
    </dgm:pt>
    <dgm:pt modelId="{34BEB517-43FE-4B15-BD48-054AA9FAC7AE}" type="pres">
      <dgm:prSet presAssocID="{509AC722-0289-42D4-8A52-E6E6631126DA}" presName="thickLine" presStyleLbl="alignNode1" presStyleIdx="3" presStyleCnt="5"/>
      <dgm:spPr/>
    </dgm:pt>
    <dgm:pt modelId="{26C541A8-DF9A-4B4A-8D0E-C6A3F15ACFE1}" type="pres">
      <dgm:prSet presAssocID="{509AC722-0289-42D4-8A52-E6E6631126DA}" presName="horz1" presStyleCnt="0"/>
      <dgm:spPr/>
    </dgm:pt>
    <dgm:pt modelId="{9A921D15-A86C-4894-B898-9DA0AFBB96E6}" type="pres">
      <dgm:prSet presAssocID="{509AC722-0289-42D4-8A52-E6E6631126DA}" presName="tx1" presStyleLbl="revTx" presStyleIdx="3" presStyleCnt="5"/>
      <dgm:spPr/>
    </dgm:pt>
    <dgm:pt modelId="{DEF1235B-1588-436F-912F-49A699B4DA5E}" type="pres">
      <dgm:prSet presAssocID="{509AC722-0289-42D4-8A52-E6E6631126DA}" presName="vert1" presStyleCnt="0"/>
      <dgm:spPr/>
    </dgm:pt>
    <dgm:pt modelId="{61D76BE9-5FBB-4F51-92A1-0647F2A67976}" type="pres">
      <dgm:prSet presAssocID="{152D1F87-8258-413E-B25F-2A2E4A31E98A}" presName="thickLine" presStyleLbl="alignNode1" presStyleIdx="4" presStyleCnt="5"/>
      <dgm:spPr/>
    </dgm:pt>
    <dgm:pt modelId="{076F4582-8220-4DE1-884B-8A6A0046A09B}" type="pres">
      <dgm:prSet presAssocID="{152D1F87-8258-413E-B25F-2A2E4A31E98A}" presName="horz1" presStyleCnt="0"/>
      <dgm:spPr/>
    </dgm:pt>
    <dgm:pt modelId="{534C1F85-B961-4373-8E3B-1FB864AC8595}" type="pres">
      <dgm:prSet presAssocID="{152D1F87-8258-413E-B25F-2A2E4A31E98A}" presName="tx1" presStyleLbl="revTx" presStyleIdx="4" presStyleCnt="5" custScaleY="99545"/>
      <dgm:spPr/>
    </dgm:pt>
    <dgm:pt modelId="{CB1CF14E-1B52-4AC7-B3E9-07FADCB44329}" type="pres">
      <dgm:prSet presAssocID="{152D1F87-8258-413E-B25F-2A2E4A31E98A}" presName="vert1" presStyleCnt="0"/>
      <dgm:spPr/>
    </dgm:pt>
  </dgm:ptLst>
  <dgm:cxnLst>
    <dgm:cxn modelId="{C808EA14-2F2A-4A1D-B2B5-928F2AE104FE}" type="presOf" srcId="{152D1F87-8258-413E-B25F-2A2E4A31E98A}" destId="{534C1F85-B961-4373-8E3B-1FB864AC8595}" srcOrd="0" destOrd="0" presId="urn:microsoft.com/office/officeart/2008/layout/LinedList"/>
    <dgm:cxn modelId="{04383C83-7F3C-43BC-BBA6-850687DAEE6F}" type="presOf" srcId="{01592D51-1E3A-4C15-81DC-81ECD25D3A22}" destId="{E244B4A1-7613-4AE1-8879-3C962CCF0B54}" srcOrd="0" destOrd="0" presId="urn:microsoft.com/office/officeart/2008/layout/LinedList"/>
    <dgm:cxn modelId="{4B899B8E-0823-453C-92BB-85F7242D426F}" type="presOf" srcId="{AE1C0F2E-A862-4C02-859E-F0E3B4334417}" destId="{6E1129CB-597C-4519-B59A-B9505970C9C2}" srcOrd="0" destOrd="0" presId="urn:microsoft.com/office/officeart/2008/layout/LinedList"/>
    <dgm:cxn modelId="{819D8594-2B22-4C26-9DE1-2B24453B5DD3}" srcId="{01592D51-1E3A-4C15-81DC-81ECD25D3A22}" destId="{AE1C0F2E-A862-4C02-859E-F0E3B4334417}" srcOrd="2" destOrd="0" parTransId="{F90B9806-2284-4177-AF57-E5627693534A}" sibTransId="{6DCB8C38-066C-4BD1-AFFA-B1EBD20CE0A4}"/>
    <dgm:cxn modelId="{80D751B4-03D3-470C-BC0D-38C0C0525998}" srcId="{01592D51-1E3A-4C15-81DC-81ECD25D3A22}" destId="{B9A64CE0-3CE0-4801-B240-096FC775ED83}" srcOrd="1" destOrd="0" parTransId="{9F426A61-B590-4175-9397-358D2BFE3FA5}" sibTransId="{8DD13D19-3E27-45D1-8696-30DABBA71312}"/>
    <dgm:cxn modelId="{714C19BC-DEBB-4BB1-AA89-D3D3147A8FB4}" type="presOf" srcId="{509AC722-0289-42D4-8A52-E6E6631126DA}" destId="{9A921D15-A86C-4894-B898-9DA0AFBB96E6}" srcOrd="0" destOrd="0" presId="urn:microsoft.com/office/officeart/2008/layout/LinedList"/>
    <dgm:cxn modelId="{A94E41BF-53C3-4FB2-AF81-BBDFB1654005}" type="presOf" srcId="{4F64806A-A39A-426D-B838-5A53B618E8E7}" destId="{1830DFC2-E981-43EF-BA4B-F21E7E71CD92}" srcOrd="0" destOrd="0" presId="urn:microsoft.com/office/officeart/2008/layout/LinedList"/>
    <dgm:cxn modelId="{4D844FC6-8EA5-448D-9C37-FDE322140453}" srcId="{01592D51-1E3A-4C15-81DC-81ECD25D3A22}" destId="{509AC722-0289-42D4-8A52-E6E6631126DA}" srcOrd="3" destOrd="0" parTransId="{F254D742-2345-43CA-9C1F-2A4F25FB86F9}" sibTransId="{3C4776C3-C016-4BC9-A4CF-9DE4F1E38354}"/>
    <dgm:cxn modelId="{8E055BCA-DF22-4C93-B8D0-C363E8C3A2F9}" type="presOf" srcId="{B9A64CE0-3CE0-4801-B240-096FC775ED83}" destId="{5657C896-B144-46BA-B0A4-1FE9B9D6C33C}" srcOrd="0" destOrd="0" presId="urn:microsoft.com/office/officeart/2008/layout/LinedList"/>
    <dgm:cxn modelId="{5F6B30E1-5598-4548-AE1E-A29476498A05}" srcId="{01592D51-1E3A-4C15-81DC-81ECD25D3A22}" destId="{4F64806A-A39A-426D-B838-5A53B618E8E7}" srcOrd="0" destOrd="0" parTransId="{E9B33DDD-F9CD-4013-8196-E4B35F9F0366}" sibTransId="{BCDA75C9-DF81-4981-BF0C-3AA1252A320A}"/>
    <dgm:cxn modelId="{C780F4EE-EE2C-4EB7-8964-6637DAC9E4A3}" srcId="{01592D51-1E3A-4C15-81DC-81ECD25D3A22}" destId="{152D1F87-8258-413E-B25F-2A2E4A31E98A}" srcOrd="4" destOrd="0" parTransId="{E6FDC581-A25D-4BA6-9EEB-88E8759805CC}" sibTransId="{9EB45196-570A-4856-9708-56A7D087E107}"/>
    <dgm:cxn modelId="{96496CC4-A235-40A4-BAF3-562C8ED31921}" type="presParOf" srcId="{E244B4A1-7613-4AE1-8879-3C962CCF0B54}" destId="{C56EB16A-B610-4161-A14F-95B21DF2A8CE}" srcOrd="0" destOrd="0" presId="urn:microsoft.com/office/officeart/2008/layout/LinedList"/>
    <dgm:cxn modelId="{5CB7D7D1-3112-4897-81F0-BA5D72CD374A}" type="presParOf" srcId="{E244B4A1-7613-4AE1-8879-3C962CCF0B54}" destId="{901ED067-3429-4221-8575-120AC66F3902}" srcOrd="1" destOrd="0" presId="urn:microsoft.com/office/officeart/2008/layout/LinedList"/>
    <dgm:cxn modelId="{806F6A8D-2091-4584-BAA6-1AD62F59D784}" type="presParOf" srcId="{901ED067-3429-4221-8575-120AC66F3902}" destId="{1830DFC2-E981-43EF-BA4B-F21E7E71CD92}" srcOrd="0" destOrd="0" presId="urn:microsoft.com/office/officeart/2008/layout/LinedList"/>
    <dgm:cxn modelId="{9D6D8186-9981-4215-A921-3A7EA5F98C50}" type="presParOf" srcId="{901ED067-3429-4221-8575-120AC66F3902}" destId="{C4B342C6-F024-47EE-A8DB-CBC59F4A734F}" srcOrd="1" destOrd="0" presId="urn:microsoft.com/office/officeart/2008/layout/LinedList"/>
    <dgm:cxn modelId="{05D543C9-3441-458F-A56A-2BB55ACA346C}" type="presParOf" srcId="{E244B4A1-7613-4AE1-8879-3C962CCF0B54}" destId="{70A4C4C0-3817-4BA8-A9C4-B57337911B12}" srcOrd="2" destOrd="0" presId="urn:microsoft.com/office/officeart/2008/layout/LinedList"/>
    <dgm:cxn modelId="{3BC4F3F0-94E0-403E-9D4A-DE76E2515F1D}" type="presParOf" srcId="{E244B4A1-7613-4AE1-8879-3C962CCF0B54}" destId="{4C18DAC2-2A14-486F-9E85-B330FF95F242}" srcOrd="3" destOrd="0" presId="urn:microsoft.com/office/officeart/2008/layout/LinedList"/>
    <dgm:cxn modelId="{FA2B6B47-B684-4595-AEFE-F9F6204802F4}" type="presParOf" srcId="{4C18DAC2-2A14-486F-9E85-B330FF95F242}" destId="{5657C896-B144-46BA-B0A4-1FE9B9D6C33C}" srcOrd="0" destOrd="0" presId="urn:microsoft.com/office/officeart/2008/layout/LinedList"/>
    <dgm:cxn modelId="{341EC483-1B89-4865-A517-0040DF33CA4D}" type="presParOf" srcId="{4C18DAC2-2A14-486F-9E85-B330FF95F242}" destId="{8169C39D-A0AD-46E4-94ED-2BFB76DCFAED}" srcOrd="1" destOrd="0" presId="urn:microsoft.com/office/officeart/2008/layout/LinedList"/>
    <dgm:cxn modelId="{A14B76F8-AAA5-4C06-9942-499A1F76201C}" type="presParOf" srcId="{E244B4A1-7613-4AE1-8879-3C962CCF0B54}" destId="{4398187D-41E1-4EC8-912C-6B3367FA0C0A}" srcOrd="4" destOrd="0" presId="urn:microsoft.com/office/officeart/2008/layout/LinedList"/>
    <dgm:cxn modelId="{B1A45464-E33F-458A-B060-90C312B3EF9E}" type="presParOf" srcId="{E244B4A1-7613-4AE1-8879-3C962CCF0B54}" destId="{7B79F29B-98F0-4119-97C6-5AECC59CBA40}" srcOrd="5" destOrd="0" presId="urn:microsoft.com/office/officeart/2008/layout/LinedList"/>
    <dgm:cxn modelId="{08EB69C7-E5FC-4213-9705-DD182A11CCDE}" type="presParOf" srcId="{7B79F29B-98F0-4119-97C6-5AECC59CBA40}" destId="{6E1129CB-597C-4519-B59A-B9505970C9C2}" srcOrd="0" destOrd="0" presId="urn:microsoft.com/office/officeart/2008/layout/LinedList"/>
    <dgm:cxn modelId="{FB96697E-088D-4EFC-9433-9CF7EF2BFE91}" type="presParOf" srcId="{7B79F29B-98F0-4119-97C6-5AECC59CBA40}" destId="{5D269706-61E9-4E5F-AD2F-A869BDE32AB4}" srcOrd="1" destOrd="0" presId="urn:microsoft.com/office/officeart/2008/layout/LinedList"/>
    <dgm:cxn modelId="{AEA849A5-00FB-4656-9B56-EFE13CA7E1B6}" type="presParOf" srcId="{E244B4A1-7613-4AE1-8879-3C962CCF0B54}" destId="{34BEB517-43FE-4B15-BD48-054AA9FAC7AE}" srcOrd="6" destOrd="0" presId="urn:microsoft.com/office/officeart/2008/layout/LinedList"/>
    <dgm:cxn modelId="{79C488D0-9F70-4625-86C3-78F8AE8645AE}" type="presParOf" srcId="{E244B4A1-7613-4AE1-8879-3C962CCF0B54}" destId="{26C541A8-DF9A-4B4A-8D0E-C6A3F15ACFE1}" srcOrd="7" destOrd="0" presId="urn:microsoft.com/office/officeart/2008/layout/LinedList"/>
    <dgm:cxn modelId="{EDB418BE-428F-4BFE-BC10-E7780CD4444B}" type="presParOf" srcId="{26C541A8-DF9A-4B4A-8D0E-C6A3F15ACFE1}" destId="{9A921D15-A86C-4894-B898-9DA0AFBB96E6}" srcOrd="0" destOrd="0" presId="urn:microsoft.com/office/officeart/2008/layout/LinedList"/>
    <dgm:cxn modelId="{CF7F6840-46E6-49B6-9E9E-BB85B46ED621}" type="presParOf" srcId="{26C541A8-DF9A-4B4A-8D0E-C6A3F15ACFE1}" destId="{DEF1235B-1588-436F-912F-49A699B4DA5E}" srcOrd="1" destOrd="0" presId="urn:microsoft.com/office/officeart/2008/layout/LinedList"/>
    <dgm:cxn modelId="{E951AD7A-5604-4317-976B-3E4F73CEF78D}" type="presParOf" srcId="{E244B4A1-7613-4AE1-8879-3C962CCF0B54}" destId="{61D76BE9-5FBB-4F51-92A1-0647F2A67976}" srcOrd="8" destOrd="0" presId="urn:microsoft.com/office/officeart/2008/layout/LinedList"/>
    <dgm:cxn modelId="{BA4BE313-DAC3-4BB3-A81D-DDACCC4B1299}" type="presParOf" srcId="{E244B4A1-7613-4AE1-8879-3C962CCF0B54}" destId="{076F4582-8220-4DE1-884B-8A6A0046A09B}" srcOrd="9" destOrd="0" presId="urn:microsoft.com/office/officeart/2008/layout/LinedList"/>
    <dgm:cxn modelId="{C9982D75-8B31-4346-A183-96ED9C974A98}" type="presParOf" srcId="{076F4582-8220-4DE1-884B-8A6A0046A09B}" destId="{534C1F85-B961-4373-8E3B-1FB864AC8595}" srcOrd="0" destOrd="0" presId="urn:microsoft.com/office/officeart/2008/layout/LinedList"/>
    <dgm:cxn modelId="{10148052-C690-49E2-8615-98FB322433DB}" type="presParOf" srcId="{076F4582-8220-4DE1-884B-8A6A0046A09B}" destId="{CB1CF14E-1B52-4AC7-B3E9-07FADCB4432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46C7E86-E1F4-416E-A1CB-52C1043D5C9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9164D80-5331-4AA4-B488-88B398492EE1}">
      <dgm:prSet/>
      <dgm:spPr/>
      <dgm:t>
        <a:bodyPr/>
        <a:lstStyle/>
        <a:p>
          <a:pPr>
            <a:lnSpc>
              <a:spcPct val="100000"/>
            </a:lnSpc>
          </a:pPr>
          <a:r>
            <a:rPr lang="en-US" dirty="0"/>
            <a:t>Timesheets and Production logs need to be signed submitted and approved by the 20</a:t>
          </a:r>
          <a:r>
            <a:rPr lang="en-US" baseline="30000" dirty="0"/>
            <a:t>th</a:t>
          </a:r>
          <a:r>
            <a:rPr lang="en-US" dirty="0"/>
            <a:t> of the month (especially for AmeriCorps!</a:t>
          </a:r>
        </a:p>
      </dgm:t>
    </dgm:pt>
    <dgm:pt modelId="{CFCBD9F0-CEFF-4C2D-BD73-13A552696FF7}" type="parTrans" cxnId="{61F334B7-227F-4691-84C5-4DE946A42D41}">
      <dgm:prSet/>
      <dgm:spPr/>
      <dgm:t>
        <a:bodyPr/>
        <a:lstStyle/>
        <a:p>
          <a:endParaRPr lang="en-US"/>
        </a:p>
      </dgm:t>
    </dgm:pt>
    <dgm:pt modelId="{5A63CEBC-26BA-4CEB-9F2C-2BC70F55B801}" type="sibTrans" cxnId="{61F334B7-227F-4691-84C5-4DE946A42D41}">
      <dgm:prSet/>
      <dgm:spPr/>
      <dgm:t>
        <a:bodyPr/>
        <a:lstStyle/>
        <a:p>
          <a:endParaRPr lang="en-US"/>
        </a:p>
      </dgm:t>
    </dgm:pt>
    <dgm:pt modelId="{C665571B-5C0C-4A82-861A-78760FC03F6E}">
      <dgm:prSet/>
      <dgm:spPr/>
      <dgm:t>
        <a:bodyPr/>
        <a:lstStyle/>
        <a:p>
          <a:pPr>
            <a:lnSpc>
              <a:spcPct val="100000"/>
            </a:lnSpc>
          </a:pPr>
          <a:r>
            <a:rPr lang="en-US" b="1" dirty="0"/>
            <a:t>Time approved by a supervisor is what will be paid, so please be vigilant about time approval and accuracy of hours worked.</a:t>
          </a:r>
          <a:endParaRPr lang="en-US" dirty="0"/>
        </a:p>
      </dgm:t>
    </dgm:pt>
    <dgm:pt modelId="{502FA902-5BDD-4985-9A00-79B0FC2F7E7F}" type="parTrans" cxnId="{3A251FA1-5E7A-452D-82C8-78B47FF21808}">
      <dgm:prSet/>
      <dgm:spPr/>
      <dgm:t>
        <a:bodyPr/>
        <a:lstStyle/>
        <a:p>
          <a:endParaRPr lang="en-US"/>
        </a:p>
      </dgm:t>
    </dgm:pt>
    <dgm:pt modelId="{1E8C1DB0-8276-4D93-8312-07442DAF190C}" type="sibTrans" cxnId="{3A251FA1-5E7A-452D-82C8-78B47FF21808}">
      <dgm:prSet/>
      <dgm:spPr/>
      <dgm:t>
        <a:bodyPr/>
        <a:lstStyle/>
        <a:p>
          <a:endParaRPr lang="en-US"/>
        </a:p>
      </dgm:t>
    </dgm:pt>
    <dgm:pt modelId="{DBA18AD8-B6AC-4A1A-A99F-5C519B34D48B}" type="pres">
      <dgm:prSet presAssocID="{146C7E86-E1F4-416E-A1CB-52C1043D5C94}" presName="root" presStyleCnt="0">
        <dgm:presLayoutVars>
          <dgm:dir/>
          <dgm:resizeHandles val="exact"/>
        </dgm:presLayoutVars>
      </dgm:prSet>
      <dgm:spPr/>
    </dgm:pt>
    <dgm:pt modelId="{D3343582-D162-4FAA-BEC5-3759BA9E3B7C}" type="pres">
      <dgm:prSet presAssocID="{69164D80-5331-4AA4-B488-88B398492EE1}" presName="compNode" presStyleCnt="0"/>
      <dgm:spPr/>
    </dgm:pt>
    <dgm:pt modelId="{C4329AE6-2537-432C-9BB8-14781821DC73}" type="pres">
      <dgm:prSet presAssocID="{69164D80-5331-4AA4-B488-88B398492EE1}" presName="bgRect" presStyleLbl="bgShp" presStyleIdx="0" presStyleCnt="2"/>
      <dgm:spPr/>
    </dgm:pt>
    <dgm:pt modelId="{DB7A1912-4057-4606-88EF-A3684AE63C56}" type="pres">
      <dgm:prSet presAssocID="{69164D80-5331-4AA4-B488-88B398492EE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ument"/>
        </a:ext>
      </dgm:extLst>
    </dgm:pt>
    <dgm:pt modelId="{46187EA0-AC62-418D-A6E8-FB2F154D0198}" type="pres">
      <dgm:prSet presAssocID="{69164D80-5331-4AA4-B488-88B398492EE1}" presName="spaceRect" presStyleCnt="0"/>
      <dgm:spPr/>
    </dgm:pt>
    <dgm:pt modelId="{3A655228-9471-451F-BB5B-A4F1427C8166}" type="pres">
      <dgm:prSet presAssocID="{69164D80-5331-4AA4-B488-88B398492EE1}" presName="parTx" presStyleLbl="revTx" presStyleIdx="0" presStyleCnt="2">
        <dgm:presLayoutVars>
          <dgm:chMax val="0"/>
          <dgm:chPref val="0"/>
        </dgm:presLayoutVars>
      </dgm:prSet>
      <dgm:spPr/>
    </dgm:pt>
    <dgm:pt modelId="{F520F33B-C703-46F1-8A39-CF49E42ACC9B}" type="pres">
      <dgm:prSet presAssocID="{5A63CEBC-26BA-4CEB-9F2C-2BC70F55B801}" presName="sibTrans" presStyleCnt="0"/>
      <dgm:spPr/>
    </dgm:pt>
    <dgm:pt modelId="{0E9F5935-FD55-4376-8CC2-086C0E225D26}" type="pres">
      <dgm:prSet presAssocID="{C665571B-5C0C-4A82-861A-78760FC03F6E}" presName="compNode" presStyleCnt="0"/>
      <dgm:spPr/>
    </dgm:pt>
    <dgm:pt modelId="{12276908-CF14-479A-BF4C-5F4686DB1A01}" type="pres">
      <dgm:prSet presAssocID="{C665571B-5C0C-4A82-861A-78760FC03F6E}" presName="bgRect" presStyleLbl="bgShp" presStyleIdx="1" presStyleCnt="2"/>
      <dgm:spPr/>
    </dgm:pt>
    <dgm:pt modelId="{55FF825E-2EB9-410F-9C57-1288D20C35D3}" type="pres">
      <dgm:prSet presAssocID="{C665571B-5C0C-4A82-861A-78760FC03F6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opwatch"/>
        </a:ext>
      </dgm:extLst>
    </dgm:pt>
    <dgm:pt modelId="{10F19A8D-7DE4-40CF-8697-1044BF5EA9BE}" type="pres">
      <dgm:prSet presAssocID="{C665571B-5C0C-4A82-861A-78760FC03F6E}" presName="spaceRect" presStyleCnt="0"/>
      <dgm:spPr/>
    </dgm:pt>
    <dgm:pt modelId="{B4A74E25-C136-4FBB-B179-437128AFED11}" type="pres">
      <dgm:prSet presAssocID="{C665571B-5C0C-4A82-861A-78760FC03F6E}" presName="parTx" presStyleLbl="revTx" presStyleIdx="1" presStyleCnt="2">
        <dgm:presLayoutVars>
          <dgm:chMax val="0"/>
          <dgm:chPref val="0"/>
        </dgm:presLayoutVars>
      </dgm:prSet>
      <dgm:spPr/>
    </dgm:pt>
  </dgm:ptLst>
  <dgm:cxnLst>
    <dgm:cxn modelId="{29E53B0E-69D0-48BC-AA0F-8B83E4AC198A}" type="presOf" srcId="{C665571B-5C0C-4A82-861A-78760FC03F6E}" destId="{B4A74E25-C136-4FBB-B179-437128AFED11}" srcOrd="0" destOrd="0" presId="urn:microsoft.com/office/officeart/2018/2/layout/IconVerticalSolidList"/>
    <dgm:cxn modelId="{15776466-8BCC-4B8C-9729-AAA28CE40B85}" type="presOf" srcId="{146C7E86-E1F4-416E-A1CB-52C1043D5C94}" destId="{DBA18AD8-B6AC-4A1A-A99F-5C519B34D48B}" srcOrd="0" destOrd="0" presId="urn:microsoft.com/office/officeart/2018/2/layout/IconVerticalSolidList"/>
    <dgm:cxn modelId="{3A251FA1-5E7A-452D-82C8-78B47FF21808}" srcId="{146C7E86-E1F4-416E-A1CB-52C1043D5C94}" destId="{C665571B-5C0C-4A82-861A-78760FC03F6E}" srcOrd="1" destOrd="0" parTransId="{502FA902-5BDD-4985-9A00-79B0FC2F7E7F}" sibTransId="{1E8C1DB0-8276-4D93-8312-07442DAF190C}"/>
    <dgm:cxn modelId="{535231A6-409B-4AB4-A39C-AF92B9033D47}" type="presOf" srcId="{69164D80-5331-4AA4-B488-88B398492EE1}" destId="{3A655228-9471-451F-BB5B-A4F1427C8166}" srcOrd="0" destOrd="0" presId="urn:microsoft.com/office/officeart/2018/2/layout/IconVerticalSolidList"/>
    <dgm:cxn modelId="{61F334B7-227F-4691-84C5-4DE946A42D41}" srcId="{146C7E86-E1F4-416E-A1CB-52C1043D5C94}" destId="{69164D80-5331-4AA4-B488-88B398492EE1}" srcOrd="0" destOrd="0" parTransId="{CFCBD9F0-CEFF-4C2D-BD73-13A552696FF7}" sibTransId="{5A63CEBC-26BA-4CEB-9F2C-2BC70F55B801}"/>
    <dgm:cxn modelId="{166C4793-FA6C-44B3-B63A-023246948817}" type="presParOf" srcId="{DBA18AD8-B6AC-4A1A-A99F-5C519B34D48B}" destId="{D3343582-D162-4FAA-BEC5-3759BA9E3B7C}" srcOrd="0" destOrd="0" presId="urn:microsoft.com/office/officeart/2018/2/layout/IconVerticalSolidList"/>
    <dgm:cxn modelId="{F8B5A86A-C301-4551-82DD-AC9BD87D991F}" type="presParOf" srcId="{D3343582-D162-4FAA-BEC5-3759BA9E3B7C}" destId="{C4329AE6-2537-432C-9BB8-14781821DC73}" srcOrd="0" destOrd="0" presId="urn:microsoft.com/office/officeart/2018/2/layout/IconVerticalSolidList"/>
    <dgm:cxn modelId="{E8607C56-490D-4B13-A96E-0929A893ECE8}" type="presParOf" srcId="{D3343582-D162-4FAA-BEC5-3759BA9E3B7C}" destId="{DB7A1912-4057-4606-88EF-A3684AE63C56}" srcOrd="1" destOrd="0" presId="urn:microsoft.com/office/officeart/2018/2/layout/IconVerticalSolidList"/>
    <dgm:cxn modelId="{DE7DC725-02DA-4CB7-A4D8-83E29F2D9A70}" type="presParOf" srcId="{D3343582-D162-4FAA-BEC5-3759BA9E3B7C}" destId="{46187EA0-AC62-418D-A6E8-FB2F154D0198}" srcOrd="2" destOrd="0" presId="urn:microsoft.com/office/officeart/2018/2/layout/IconVerticalSolidList"/>
    <dgm:cxn modelId="{7F43ECEE-D3E2-4BAF-B9D5-72D4E5C206D9}" type="presParOf" srcId="{D3343582-D162-4FAA-BEC5-3759BA9E3B7C}" destId="{3A655228-9471-451F-BB5B-A4F1427C8166}" srcOrd="3" destOrd="0" presId="urn:microsoft.com/office/officeart/2018/2/layout/IconVerticalSolidList"/>
    <dgm:cxn modelId="{73A26C60-6F8F-4F69-BE54-23CDD9E174D1}" type="presParOf" srcId="{DBA18AD8-B6AC-4A1A-A99F-5C519B34D48B}" destId="{F520F33B-C703-46F1-8A39-CF49E42ACC9B}" srcOrd="1" destOrd="0" presId="urn:microsoft.com/office/officeart/2018/2/layout/IconVerticalSolidList"/>
    <dgm:cxn modelId="{34FB53A1-DE03-491C-8ED7-1B373AB22441}" type="presParOf" srcId="{DBA18AD8-B6AC-4A1A-A99F-5C519B34D48B}" destId="{0E9F5935-FD55-4376-8CC2-086C0E225D26}" srcOrd="2" destOrd="0" presId="urn:microsoft.com/office/officeart/2018/2/layout/IconVerticalSolidList"/>
    <dgm:cxn modelId="{CF7548E7-774B-4553-887C-418A7D7EAF59}" type="presParOf" srcId="{0E9F5935-FD55-4376-8CC2-086C0E225D26}" destId="{12276908-CF14-479A-BF4C-5F4686DB1A01}" srcOrd="0" destOrd="0" presId="urn:microsoft.com/office/officeart/2018/2/layout/IconVerticalSolidList"/>
    <dgm:cxn modelId="{25269D91-FDF3-49E3-B115-D1289EF31E77}" type="presParOf" srcId="{0E9F5935-FD55-4376-8CC2-086C0E225D26}" destId="{55FF825E-2EB9-410F-9C57-1288D20C35D3}" srcOrd="1" destOrd="0" presId="urn:microsoft.com/office/officeart/2018/2/layout/IconVerticalSolidList"/>
    <dgm:cxn modelId="{3A5A2064-A4DD-41BD-AA3A-A3958147E7C0}" type="presParOf" srcId="{0E9F5935-FD55-4376-8CC2-086C0E225D26}" destId="{10F19A8D-7DE4-40CF-8697-1044BF5EA9BE}" srcOrd="2" destOrd="0" presId="urn:microsoft.com/office/officeart/2018/2/layout/IconVerticalSolidList"/>
    <dgm:cxn modelId="{363DE6CA-4F42-4C7A-8C31-9BD752A111FB}" type="presParOf" srcId="{0E9F5935-FD55-4376-8CC2-086C0E225D26}" destId="{B4A74E25-C136-4FBB-B179-437128AFED1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1C30084-E377-4C85-B204-943B467A45AF}"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0F86729A-FB40-4FF1-AFF6-A12B6FDBEE3A}">
      <dgm:prSet/>
      <dgm:spPr/>
      <dgm:t>
        <a:bodyPr/>
        <a:lstStyle/>
        <a:p>
          <a:r>
            <a:rPr lang="en-US"/>
            <a:t>Must be pre-approved by supervisor via email</a:t>
          </a:r>
        </a:p>
      </dgm:t>
    </dgm:pt>
    <dgm:pt modelId="{BC6C415D-47F3-4AF5-A247-7303AEB041BF}" type="parTrans" cxnId="{BBF9DD10-4AC8-4CF2-86A6-F54737295FD4}">
      <dgm:prSet/>
      <dgm:spPr/>
      <dgm:t>
        <a:bodyPr/>
        <a:lstStyle/>
        <a:p>
          <a:endParaRPr lang="en-US"/>
        </a:p>
      </dgm:t>
    </dgm:pt>
    <dgm:pt modelId="{909E6F3F-38EE-4369-862E-F9940DFF3ECC}" type="sibTrans" cxnId="{BBF9DD10-4AC8-4CF2-86A6-F54737295FD4}">
      <dgm:prSet/>
      <dgm:spPr/>
      <dgm:t>
        <a:bodyPr/>
        <a:lstStyle/>
        <a:p>
          <a:endParaRPr lang="en-US"/>
        </a:p>
      </dgm:t>
    </dgm:pt>
    <dgm:pt modelId="{64711FA2-405A-444B-A9D5-0965E1F3D417}">
      <dgm:prSet/>
      <dgm:spPr/>
      <dgm:t>
        <a:bodyPr/>
        <a:lstStyle/>
        <a:p>
          <a:r>
            <a:rPr lang="en-US" dirty="0"/>
            <a:t>Submit receipts to </a:t>
          </a:r>
          <a:r>
            <a:rPr lang="en-US" dirty="0" err="1"/>
            <a:t>AirTable</a:t>
          </a:r>
          <a:r>
            <a:rPr lang="en-US" dirty="0"/>
            <a:t> link or email directly to coordinator</a:t>
          </a:r>
        </a:p>
      </dgm:t>
    </dgm:pt>
    <dgm:pt modelId="{180D0819-374C-4F50-A80B-6176FD6D85B1}" type="parTrans" cxnId="{2F9A87A8-31A3-42B6-A609-97B3EEF14429}">
      <dgm:prSet/>
      <dgm:spPr/>
      <dgm:t>
        <a:bodyPr/>
        <a:lstStyle/>
        <a:p>
          <a:endParaRPr lang="en-US"/>
        </a:p>
      </dgm:t>
    </dgm:pt>
    <dgm:pt modelId="{83E0352F-796A-4FB4-9C11-9E87D19DEF25}" type="sibTrans" cxnId="{2F9A87A8-31A3-42B6-A609-97B3EEF14429}">
      <dgm:prSet/>
      <dgm:spPr/>
      <dgm:t>
        <a:bodyPr/>
        <a:lstStyle/>
        <a:p>
          <a:endParaRPr lang="en-US"/>
        </a:p>
      </dgm:t>
    </dgm:pt>
    <dgm:pt modelId="{F9056060-881E-42E4-8646-662EAAF22682}">
      <dgm:prSet/>
      <dgm:spPr/>
      <dgm:t>
        <a:bodyPr/>
        <a:lstStyle/>
        <a:p>
          <a:r>
            <a:rPr lang="en-US" dirty="0"/>
            <a:t>Must be an itemized receipt</a:t>
          </a:r>
        </a:p>
      </dgm:t>
    </dgm:pt>
    <dgm:pt modelId="{FF344B0F-93EA-4D41-9FFD-0FDCCE1C9D1C}" type="parTrans" cxnId="{42160EDD-F41B-4849-85E9-853EE4079A38}">
      <dgm:prSet/>
      <dgm:spPr/>
      <dgm:t>
        <a:bodyPr/>
        <a:lstStyle/>
        <a:p>
          <a:endParaRPr lang="en-US"/>
        </a:p>
      </dgm:t>
    </dgm:pt>
    <dgm:pt modelId="{04633B96-054B-4208-A24F-838EFDA0F3E5}" type="sibTrans" cxnId="{42160EDD-F41B-4849-85E9-853EE4079A38}">
      <dgm:prSet/>
      <dgm:spPr/>
      <dgm:t>
        <a:bodyPr/>
        <a:lstStyle/>
        <a:p>
          <a:endParaRPr lang="en-US"/>
        </a:p>
      </dgm:t>
    </dgm:pt>
    <dgm:pt modelId="{20E26D96-C75E-4EE8-9842-0CE24FD69BCD}">
      <dgm:prSet/>
      <dgm:spPr/>
      <dgm:t>
        <a:bodyPr/>
        <a:lstStyle/>
        <a:p>
          <a:r>
            <a:rPr lang="en-US"/>
            <a:t>Mileage reimbursement requirements:</a:t>
          </a:r>
        </a:p>
      </dgm:t>
    </dgm:pt>
    <dgm:pt modelId="{1D263A60-B6C8-4EC9-969C-D2D50E64F22A}" type="parTrans" cxnId="{EEC402DD-788B-45D6-BC94-6D2B0DA8B4E3}">
      <dgm:prSet/>
      <dgm:spPr/>
      <dgm:t>
        <a:bodyPr/>
        <a:lstStyle/>
        <a:p>
          <a:endParaRPr lang="en-US"/>
        </a:p>
      </dgm:t>
    </dgm:pt>
    <dgm:pt modelId="{48ACF621-3D8C-442F-A119-DE302B6DA687}" type="sibTrans" cxnId="{EEC402DD-788B-45D6-BC94-6D2B0DA8B4E3}">
      <dgm:prSet/>
      <dgm:spPr/>
      <dgm:t>
        <a:bodyPr/>
        <a:lstStyle/>
        <a:p>
          <a:endParaRPr lang="en-US"/>
        </a:p>
      </dgm:t>
    </dgm:pt>
    <dgm:pt modelId="{FB60D53F-2EB2-4778-8D46-304509F636F0}">
      <dgm:prSet/>
      <dgm:spPr/>
      <dgm:t>
        <a:bodyPr/>
        <a:lstStyle/>
        <a:p>
          <a:r>
            <a:rPr lang="en-US" dirty="0"/>
            <a:t>Driver Record Check (one time during onboarding)</a:t>
          </a:r>
        </a:p>
      </dgm:t>
    </dgm:pt>
    <dgm:pt modelId="{4C3AF0BA-4DFC-4270-840B-EC8EF1252860}" type="parTrans" cxnId="{4B360DED-4A0E-4D67-992A-DCAB44DB48DB}">
      <dgm:prSet/>
      <dgm:spPr/>
      <dgm:t>
        <a:bodyPr/>
        <a:lstStyle/>
        <a:p>
          <a:endParaRPr lang="en-US"/>
        </a:p>
      </dgm:t>
    </dgm:pt>
    <dgm:pt modelId="{96F4A21F-D8DB-44DA-B3EE-EFA7DB735C80}" type="sibTrans" cxnId="{4B360DED-4A0E-4D67-992A-DCAB44DB48DB}">
      <dgm:prSet/>
      <dgm:spPr/>
      <dgm:t>
        <a:bodyPr/>
        <a:lstStyle/>
        <a:p>
          <a:endParaRPr lang="en-US"/>
        </a:p>
      </dgm:t>
    </dgm:pt>
    <dgm:pt modelId="{6BA12838-A526-468C-BC7A-E39442C2E987}">
      <dgm:prSet/>
      <dgm:spPr/>
      <dgm:t>
        <a:bodyPr/>
        <a:lstStyle/>
        <a:p>
          <a:r>
            <a:rPr lang="en-US"/>
            <a:t>Must pass a Driver Training Course (one time) </a:t>
          </a:r>
        </a:p>
      </dgm:t>
    </dgm:pt>
    <dgm:pt modelId="{B4366A37-FDD8-4A82-976E-6C3FF714902F}" type="parTrans" cxnId="{4EC0BD1D-DF97-43DD-9B3F-DA25B495943D}">
      <dgm:prSet/>
      <dgm:spPr/>
      <dgm:t>
        <a:bodyPr/>
        <a:lstStyle/>
        <a:p>
          <a:endParaRPr lang="en-US"/>
        </a:p>
      </dgm:t>
    </dgm:pt>
    <dgm:pt modelId="{38C5E665-42C3-4ABB-859B-6188F15F6CEE}" type="sibTrans" cxnId="{4EC0BD1D-DF97-43DD-9B3F-DA25B495943D}">
      <dgm:prSet/>
      <dgm:spPr/>
      <dgm:t>
        <a:bodyPr/>
        <a:lstStyle/>
        <a:p>
          <a:endParaRPr lang="en-US"/>
        </a:p>
      </dgm:t>
    </dgm:pt>
    <dgm:pt modelId="{D4FD0FA2-42CA-413E-B5BA-BA930AF1D34A}">
      <dgm:prSet/>
      <dgm:spPr/>
      <dgm:t>
        <a:bodyPr/>
        <a:lstStyle/>
        <a:p>
          <a:r>
            <a:rPr lang="en-US"/>
            <a:t>Driver License Upload (with every submission)</a:t>
          </a:r>
        </a:p>
      </dgm:t>
    </dgm:pt>
    <dgm:pt modelId="{99C5AA2A-D679-44DC-87E8-0C093B48FB51}" type="parTrans" cxnId="{D5C93AD2-552D-4626-A34D-EA48D27F8485}">
      <dgm:prSet/>
      <dgm:spPr/>
      <dgm:t>
        <a:bodyPr/>
        <a:lstStyle/>
        <a:p>
          <a:endParaRPr lang="en-US"/>
        </a:p>
      </dgm:t>
    </dgm:pt>
    <dgm:pt modelId="{E264E3BD-31A9-4078-9845-892135B19A9A}" type="sibTrans" cxnId="{D5C93AD2-552D-4626-A34D-EA48D27F8485}">
      <dgm:prSet/>
      <dgm:spPr/>
      <dgm:t>
        <a:bodyPr/>
        <a:lstStyle/>
        <a:p>
          <a:endParaRPr lang="en-US"/>
        </a:p>
      </dgm:t>
    </dgm:pt>
    <dgm:pt modelId="{B73D254F-E6BC-4E91-B2EA-DADCF99B26AC}">
      <dgm:prSet/>
      <dgm:spPr/>
      <dgm:t>
        <a:bodyPr/>
        <a:lstStyle/>
        <a:p>
          <a:r>
            <a:rPr lang="en-US"/>
            <a:t>Auto Insurance Card/Policy Upload (with every submission)</a:t>
          </a:r>
        </a:p>
      </dgm:t>
    </dgm:pt>
    <dgm:pt modelId="{80EDDE6F-B1F4-4213-880D-9EDDE7350154}" type="parTrans" cxnId="{0CB74FB7-964B-4B50-ACC6-ABD905988BAE}">
      <dgm:prSet/>
      <dgm:spPr/>
      <dgm:t>
        <a:bodyPr/>
        <a:lstStyle/>
        <a:p>
          <a:endParaRPr lang="en-US"/>
        </a:p>
      </dgm:t>
    </dgm:pt>
    <dgm:pt modelId="{3E9E66C5-E735-4282-9849-50707C6C5889}" type="sibTrans" cxnId="{0CB74FB7-964B-4B50-ACC6-ABD905988BAE}">
      <dgm:prSet/>
      <dgm:spPr/>
      <dgm:t>
        <a:bodyPr/>
        <a:lstStyle/>
        <a:p>
          <a:endParaRPr lang="en-US"/>
        </a:p>
      </dgm:t>
    </dgm:pt>
    <dgm:pt modelId="{D5DA3425-DF30-46C6-828C-C34375885803}">
      <dgm:prSet/>
      <dgm:spPr/>
      <dgm:t>
        <a:bodyPr/>
        <a:lstStyle/>
        <a:p>
          <a:r>
            <a:rPr lang="en-US"/>
            <a:t>Mileage Log (with every submission)</a:t>
          </a:r>
        </a:p>
      </dgm:t>
    </dgm:pt>
    <dgm:pt modelId="{1740E60A-DEDB-4441-B364-7EC968231D00}" type="parTrans" cxnId="{F1113107-EA68-4C3E-9743-09D4C5AEE5F0}">
      <dgm:prSet/>
      <dgm:spPr/>
      <dgm:t>
        <a:bodyPr/>
        <a:lstStyle/>
        <a:p>
          <a:endParaRPr lang="en-US"/>
        </a:p>
      </dgm:t>
    </dgm:pt>
    <dgm:pt modelId="{9D00CD90-CDEB-4005-8E33-12F43DB6DC35}" type="sibTrans" cxnId="{F1113107-EA68-4C3E-9743-09D4C5AEE5F0}">
      <dgm:prSet/>
      <dgm:spPr/>
      <dgm:t>
        <a:bodyPr/>
        <a:lstStyle/>
        <a:p>
          <a:endParaRPr lang="en-US"/>
        </a:p>
      </dgm:t>
    </dgm:pt>
    <dgm:pt modelId="{7ED65E77-E99B-4D6C-B481-FFE5D8A5821C}" type="pres">
      <dgm:prSet presAssocID="{21C30084-E377-4C85-B204-943B467A45AF}" presName="linear" presStyleCnt="0">
        <dgm:presLayoutVars>
          <dgm:dir/>
          <dgm:animLvl val="lvl"/>
          <dgm:resizeHandles val="exact"/>
        </dgm:presLayoutVars>
      </dgm:prSet>
      <dgm:spPr/>
    </dgm:pt>
    <dgm:pt modelId="{6DB63C6E-8326-4752-835D-1DEA96355493}" type="pres">
      <dgm:prSet presAssocID="{0F86729A-FB40-4FF1-AFF6-A12B6FDBEE3A}" presName="parentLin" presStyleCnt="0"/>
      <dgm:spPr/>
    </dgm:pt>
    <dgm:pt modelId="{23EFFBA1-3B21-4D26-8162-C58854EAE05C}" type="pres">
      <dgm:prSet presAssocID="{0F86729A-FB40-4FF1-AFF6-A12B6FDBEE3A}" presName="parentLeftMargin" presStyleLbl="node1" presStyleIdx="0" presStyleCnt="4"/>
      <dgm:spPr/>
    </dgm:pt>
    <dgm:pt modelId="{4F3A8E0E-33E5-4917-9131-01207D917381}" type="pres">
      <dgm:prSet presAssocID="{0F86729A-FB40-4FF1-AFF6-A12B6FDBEE3A}" presName="parentText" presStyleLbl="node1" presStyleIdx="0" presStyleCnt="4">
        <dgm:presLayoutVars>
          <dgm:chMax val="0"/>
          <dgm:bulletEnabled val="1"/>
        </dgm:presLayoutVars>
      </dgm:prSet>
      <dgm:spPr/>
    </dgm:pt>
    <dgm:pt modelId="{3EE6B3F2-7B11-406F-A166-D7CAA629D093}" type="pres">
      <dgm:prSet presAssocID="{0F86729A-FB40-4FF1-AFF6-A12B6FDBEE3A}" presName="negativeSpace" presStyleCnt="0"/>
      <dgm:spPr/>
    </dgm:pt>
    <dgm:pt modelId="{47672059-D4BA-4F82-848F-F2E7BD46D389}" type="pres">
      <dgm:prSet presAssocID="{0F86729A-FB40-4FF1-AFF6-A12B6FDBEE3A}" presName="childText" presStyleLbl="conFgAcc1" presStyleIdx="0" presStyleCnt="4">
        <dgm:presLayoutVars>
          <dgm:bulletEnabled val="1"/>
        </dgm:presLayoutVars>
      </dgm:prSet>
      <dgm:spPr/>
    </dgm:pt>
    <dgm:pt modelId="{8DD8A965-4593-454B-A6D4-AC67BA7A6613}" type="pres">
      <dgm:prSet presAssocID="{909E6F3F-38EE-4369-862E-F9940DFF3ECC}" presName="spaceBetweenRectangles" presStyleCnt="0"/>
      <dgm:spPr/>
    </dgm:pt>
    <dgm:pt modelId="{149C2BA8-41CF-4972-BC40-4BDA63941047}" type="pres">
      <dgm:prSet presAssocID="{64711FA2-405A-444B-A9D5-0965E1F3D417}" presName="parentLin" presStyleCnt="0"/>
      <dgm:spPr/>
    </dgm:pt>
    <dgm:pt modelId="{18CE5748-80DC-40B5-A66F-8265C3515378}" type="pres">
      <dgm:prSet presAssocID="{64711FA2-405A-444B-A9D5-0965E1F3D417}" presName="parentLeftMargin" presStyleLbl="node1" presStyleIdx="0" presStyleCnt="4"/>
      <dgm:spPr/>
    </dgm:pt>
    <dgm:pt modelId="{FB3E477F-A1A4-434F-B7E0-67397FF6227D}" type="pres">
      <dgm:prSet presAssocID="{64711FA2-405A-444B-A9D5-0965E1F3D417}" presName="parentText" presStyleLbl="node1" presStyleIdx="1" presStyleCnt="4">
        <dgm:presLayoutVars>
          <dgm:chMax val="0"/>
          <dgm:bulletEnabled val="1"/>
        </dgm:presLayoutVars>
      </dgm:prSet>
      <dgm:spPr/>
    </dgm:pt>
    <dgm:pt modelId="{03389667-FAF9-498A-AC99-68EBC57CFCBF}" type="pres">
      <dgm:prSet presAssocID="{64711FA2-405A-444B-A9D5-0965E1F3D417}" presName="negativeSpace" presStyleCnt="0"/>
      <dgm:spPr/>
    </dgm:pt>
    <dgm:pt modelId="{6BF8A6F4-FF2B-431D-8145-61D8037352FB}" type="pres">
      <dgm:prSet presAssocID="{64711FA2-405A-444B-A9D5-0965E1F3D417}" presName="childText" presStyleLbl="conFgAcc1" presStyleIdx="1" presStyleCnt="4">
        <dgm:presLayoutVars>
          <dgm:bulletEnabled val="1"/>
        </dgm:presLayoutVars>
      </dgm:prSet>
      <dgm:spPr/>
    </dgm:pt>
    <dgm:pt modelId="{47E4DA2A-51EA-49FA-9F38-CE746F226533}" type="pres">
      <dgm:prSet presAssocID="{83E0352F-796A-4FB4-9C11-9E87D19DEF25}" presName="spaceBetweenRectangles" presStyleCnt="0"/>
      <dgm:spPr/>
    </dgm:pt>
    <dgm:pt modelId="{E873894E-8BB8-4F34-A208-B516099A0E2B}" type="pres">
      <dgm:prSet presAssocID="{F9056060-881E-42E4-8646-662EAAF22682}" presName="parentLin" presStyleCnt="0"/>
      <dgm:spPr/>
    </dgm:pt>
    <dgm:pt modelId="{5CACECFC-CED2-44EB-B08E-B23A920CA380}" type="pres">
      <dgm:prSet presAssocID="{F9056060-881E-42E4-8646-662EAAF22682}" presName="parentLeftMargin" presStyleLbl="node1" presStyleIdx="1" presStyleCnt="4"/>
      <dgm:spPr/>
    </dgm:pt>
    <dgm:pt modelId="{ED29C059-0F76-4220-86E3-E9CE509FF4C3}" type="pres">
      <dgm:prSet presAssocID="{F9056060-881E-42E4-8646-662EAAF22682}" presName="parentText" presStyleLbl="node1" presStyleIdx="2" presStyleCnt="4">
        <dgm:presLayoutVars>
          <dgm:chMax val="0"/>
          <dgm:bulletEnabled val="1"/>
        </dgm:presLayoutVars>
      </dgm:prSet>
      <dgm:spPr/>
    </dgm:pt>
    <dgm:pt modelId="{B449D658-CD20-4FCF-9B56-13531A99DD93}" type="pres">
      <dgm:prSet presAssocID="{F9056060-881E-42E4-8646-662EAAF22682}" presName="negativeSpace" presStyleCnt="0"/>
      <dgm:spPr/>
    </dgm:pt>
    <dgm:pt modelId="{554373F0-520D-4574-B821-A54EB54AF65E}" type="pres">
      <dgm:prSet presAssocID="{F9056060-881E-42E4-8646-662EAAF22682}" presName="childText" presStyleLbl="conFgAcc1" presStyleIdx="2" presStyleCnt="4">
        <dgm:presLayoutVars>
          <dgm:bulletEnabled val="1"/>
        </dgm:presLayoutVars>
      </dgm:prSet>
      <dgm:spPr/>
    </dgm:pt>
    <dgm:pt modelId="{0C12C5F4-6C09-4EA4-823B-9A17F791ABAA}" type="pres">
      <dgm:prSet presAssocID="{04633B96-054B-4208-A24F-838EFDA0F3E5}" presName="spaceBetweenRectangles" presStyleCnt="0"/>
      <dgm:spPr/>
    </dgm:pt>
    <dgm:pt modelId="{444BBE74-5B7C-4D27-BB91-2318B4279BEC}" type="pres">
      <dgm:prSet presAssocID="{20E26D96-C75E-4EE8-9842-0CE24FD69BCD}" presName="parentLin" presStyleCnt="0"/>
      <dgm:spPr/>
    </dgm:pt>
    <dgm:pt modelId="{900D2171-46ED-49EA-B9E7-A5CFB1D7F161}" type="pres">
      <dgm:prSet presAssocID="{20E26D96-C75E-4EE8-9842-0CE24FD69BCD}" presName="parentLeftMargin" presStyleLbl="node1" presStyleIdx="2" presStyleCnt="4"/>
      <dgm:spPr/>
    </dgm:pt>
    <dgm:pt modelId="{131B198E-7990-4900-801D-25D73CEB8713}" type="pres">
      <dgm:prSet presAssocID="{20E26D96-C75E-4EE8-9842-0CE24FD69BCD}" presName="parentText" presStyleLbl="node1" presStyleIdx="3" presStyleCnt="4">
        <dgm:presLayoutVars>
          <dgm:chMax val="0"/>
          <dgm:bulletEnabled val="1"/>
        </dgm:presLayoutVars>
      </dgm:prSet>
      <dgm:spPr/>
    </dgm:pt>
    <dgm:pt modelId="{4682D82B-C35A-423A-B648-79188A583682}" type="pres">
      <dgm:prSet presAssocID="{20E26D96-C75E-4EE8-9842-0CE24FD69BCD}" presName="negativeSpace" presStyleCnt="0"/>
      <dgm:spPr/>
    </dgm:pt>
    <dgm:pt modelId="{DAE963CB-1DF4-46E1-AB43-EE70F155C89A}" type="pres">
      <dgm:prSet presAssocID="{20E26D96-C75E-4EE8-9842-0CE24FD69BCD}" presName="childText" presStyleLbl="conFgAcc1" presStyleIdx="3" presStyleCnt="4">
        <dgm:presLayoutVars>
          <dgm:bulletEnabled val="1"/>
        </dgm:presLayoutVars>
      </dgm:prSet>
      <dgm:spPr/>
    </dgm:pt>
  </dgm:ptLst>
  <dgm:cxnLst>
    <dgm:cxn modelId="{3C4A0B05-47AF-48B6-8FFE-58589CACF4CD}" type="presOf" srcId="{B73D254F-E6BC-4E91-B2EA-DADCF99B26AC}" destId="{DAE963CB-1DF4-46E1-AB43-EE70F155C89A}" srcOrd="0" destOrd="3" presId="urn:microsoft.com/office/officeart/2005/8/layout/list1"/>
    <dgm:cxn modelId="{F1113107-EA68-4C3E-9743-09D4C5AEE5F0}" srcId="{20E26D96-C75E-4EE8-9842-0CE24FD69BCD}" destId="{D5DA3425-DF30-46C6-828C-C34375885803}" srcOrd="4" destOrd="0" parTransId="{1740E60A-DEDB-4441-B364-7EC968231D00}" sibTransId="{9D00CD90-CDEB-4005-8E33-12F43DB6DC35}"/>
    <dgm:cxn modelId="{BBF9DD10-4AC8-4CF2-86A6-F54737295FD4}" srcId="{21C30084-E377-4C85-B204-943B467A45AF}" destId="{0F86729A-FB40-4FF1-AFF6-A12B6FDBEE3A}" srcOrd="0" destOrd="0" parTransId="{BC6C415D-47F3-4AF5-A247-7303AEB041BF}" sibTransId="{909E6F3F-38EE-4369-862E-F9940DFF3ECC}"/>
    <dgm:cxn modelId="{4EC0BD1D-DF97-43DD-9B3F-DA25B495943D}" srcId="{20E26D96-C75E-4EE8-9842-0CE24FD69BCD}" destId="{6BA12838-A526-468C-BC7A-E39442C2E987}" srcOrd="1" destOrd="0" parTransId="{B4366A37-FDD8-4A82-976E-6C3FF714902F}" sibTransId="{38C5E665-42C3-4ABB-859B-6188F15F6CEE}"/>
    <dgm:cxn modelId="{8F30685F-F437-4221-882D-B7EEECF1040B}" type="presOf" srcId="{FB60D53F-2EB2-4778-8D46-304509F636F0}" destId="{DAE963CB-1DF4-46E1-AB43-EE70F155C89A}" srcOrd="0" destOrd="0" presId="urn:microsoft.com/office/officeart/2005/8/layout/list1"/>
    <dgm:cxn modelId="{4DB16741-6CAE-44A3-978D-7A32B4A667ED}" type="presOf" srcId="{D4FD0FA2-42CA-413E-B5BA-BA930AF1D34A}" destId="{DAE963CB-1DF4-46E1-AB43-EE70F155C89A}" srcOrd="0" destOrd="2" presId="urn:microsoft.com/office/officeart/2005/8/layout/list1"/>
    <dgm:cxn modelId="{E1B3E843-5FEA-4475-9C64-C4DCADDE48D9}" type="presOf" srcId="{64711FA2-405A-444B-A9D5-0965E1F3D417}" destId="{18CE5748-80DC-40B5-A66F-8265C3515378}" srcOrd="0" destOrd="0" presId="urn:microsoft.com/office/officeart/2005/8/layout/list1"/>
    <dgm:cxn modelId="{EA5DF158-E284-40A9-8F03-737E4A844902}" type="presOf" srcId="{20E26D96-C75E-4EE8-9842-0CE24FD69BCD}" destId="{131B198E-7990-4900-801D-25D73CEB8713}" srcOrd="1" destOrd="0" presId="urn:microsoft.com/office/officeart/2005/8/layout/list1"/>
    <dgm:cxn modelId="{6C527F7E-85D1-47A7-A660-99A58EB3B5D0}" type="presOf" srcId="{D5DA3425-DF30-46C6-828C-C34375885803}" destId="{DAE963CB-1DF4-46E1-AB43-EE70F155C89A}" srcOrd="0" destOrd="4" presId="urn:microsoft.com/office/officeart/2005/8/layout/list1"/>
    <dgm:cxn modelId="{9FEAC783-D7C7-4D16-97F0-B51B89087350}" type="presOf" srcId="{21C30084-E377-4C85-B204-943B467A45AF}" destId="{7ED65E77-E99B-4D6C-B481-FFE5D8A5821C}" srcOrd="0" destOrd="0" presId="urn:microsoft.com/office/officeart/2005/8/layout/list1"/>
    <dgm:cxn modelId="{83B3C59A-0848-4F5B-9A02-97F60154E2BD}" type="presOf" srcId="{20E26D96-C75E-4EE8-9842-0CE24FD69BCD}" destId="{900D2171-46ED-49EA-B9E7-A5CFB1D7F161}" srcOrd="0" destOrd="0" presId="urn:microsoft.com/office/officeart/2005/8/layout/list1"/>
    <dgm:cxn modelId="{2F9A87A8-31A3-42B6-A609-97B3EEF14429}" srcId="{21C30084-E377-4C85-B204-943B467A45AF}" destId="{64711FA2-405A-444B-A9D5-0965E1F3D417}" srcOrd="1" destOrd="0" parTransId="{180D0819-374C-4F50-A80B-6176FD6D85B1}" sibTransId="{83E0352F-796A-4FB4-9C11-9E87D19DEF25}"/>
    <dgm:cxn modelId="{1DCA83B6-CC48-4BC6-AFA3-A3E4B2627EBB}" type="presOf" srcId="{0F86729A-FB40-4FF1-AFF6-A12B6FDBEE3A}" destId="{4F3A8E0E-33E5-4917-9131-01207D917381}" srcOrd="1" destOrd="0" presId="urn:microsoft.com/office/officeart/2005/8/layout/list1"/>
    <dgm:cxn modelId="{0CB74FB7-964B-4B50-ACC6-ABD905988BAE}" srcId="{20E26D96-C75E-4EE8-9842-0CE24FD69BCD}" destId="{B73D254F-E6BC-4E91-B2EA-DADCF99B26AC}" srcOrd="3" destOrd="0" parTransId="{80EDDE6F-B1F4-4213-880D-9EDDE7350154}" sibTransId="{3E9E66C5-E735-4282-9849-50707C6C5889}"/>
    <dgm:cxn modelId="{08066ED1-BFAF-4841-B33F-94BD566D0C9F}" type="presOf" srcId="{6BA12838-A526-468C-BC7A-E39442C2E987}" destId="{DAE963CB-1DF4-46E1-AB43-EE70F155C89A}" srcOrd="0" destOrd="1" presId="urn:microsoft.com/office/officeart/2005/8/layout/list1"/>
    <dgm:cxn modelId="{D5C93AD2-552D-4626-A34D-EA48D27F8485}" srcId="{20E26D96-C75E-4EE8-9842-0CE24FD69BCD}" destId="{D4FD0FA2-42CA-413E-B5BA-BA930AF1D34A}" srcOrd="2" destOrd="0" parTransId="{99C5AA2A-D679-44DC-87E8-0C093B48FB51}" sibTransId="{E264E3BD-31A9-4078-9845-892135B19A9A}"/>
    <dgm:cxn modelId="{EEC402DD-788B-45D6-BC94-6D2B0DA8B4E3}" srcId="{21C30084-E377-4C85-B204-943B467A45AF}" destId="{20E26D96-C75E-4EE8-9842-0CE24FD69BCD}" srcOrd="3" destOrd="0" parTransId="{1D263A60-B6C8-4EC9-969C-D2D50E64F22A}" sibTransId="{48ACF621-3D8C-442F-A119-DE302B6DA687}"/>
    <dgm:cxn modelId="{42160EDD-F41B-4849-85E9-853EE4079A38}" srcId="{21C30084-E377-4C85-B204-943B467A45AF}" destId="{F9056060-881E-42E4-8646-662EAAF22682}" srcOrd="2" destOrd="0" parTransId="{FF344B0F-93EA-4D41-9FFD-0FDCCE1C9D1C}" sibTransId="{04633B96-054B-4208-A24F-838EFDA0F3E5}"/>
    <dgm:cxn modelId="{47E8B6E1-374C-4574-92AD-0728B444EEED}" type="presOf" srcId="{F9056060-881E-42E4-8646-662EAAF22682}" destId="{ED29C059-0F76-4220-86E3-E9CE509FF4C3}" srcOrd="1" destOrd="0" presId="urn:microsoft.com/office/officeart/2005/8/layout/list1"/>
    <dgm:cxn modelId="{D49E8BE6-66B7-4F22-8B15-D513A7E1AE5B}" type="presOf" srcId="{64711FA2-405A-444B-A9D5-0965E1F3D417}" destId="{FB3E477F-A1A4-434F-B7E0-67397FF6227D}" srcOrd="1" destOrd="0" presId="urn:microsoft.com/office/officeart/2005/8/layout/list1"/>
    <dgm:cxn modelId="{EB4E0FEA-3C6D-4693-82E9-78B1FBB02651}" type="presOf" srcId="{F9056060-881E-42E4-8646-662EAAF22682}" destId="{5CACECFC-CED2-44EB-B08E-B23A920CA380}" srcOrd="0" destOrd="0" presId="urn:microsoft.com/office/officeart/2005/8/layout/list1"/>
    <dgm:cxn modelId="{4B360DED-4A0E-4D67-992A-DCAB44DB48DB}" srcId="{20E26D96-C75E-4EE8-9842-0CE24FD69BCD}" destId="{FB60D53F-2EB2-4778-8D46-304509F636F0}" srcOrd="0" destOrd="0" parTransId="{4C3AF0BA-4DFC-4270-840B-EC8EF1252860}" sibTransId="{96F4A21F-D8DB-44DA-B3EE-EFA7DB735C80}"/>
    <dgm:cxn modelId="{4A6678FC-8099-43E7-80C6-C0A8FAB9BD0E}" type="presOf" srcId="{0F86729A-FB40-4FF1-AFF6-A12B6FDBEE3A}" destId="{23EFFBA1-3B21-4D26-8162-C58854EAE05C}" srcOrd="0" destOrd="0" presId="urn:microsoft.com/office/officeart/2005/8/layout/list1"/>
    <dgm:cxn modelId="{8EDFA844-261B-40B8-89E3-7F3C4F983C16}" type="presParOf" srcId="{7ED65E77-E99B-4D6C-B481-FFE5D8A5821C}" destId="{6DB63C6E-8326-4752-835D-1DEA96355493}" srcOrd="0" destOrd="0" presId="urn:microsoft.com/office/officeart/2005/8/layout/list1"/>
    <dgm:cxn modelId="{8C788F54-21ED-406C-B416-E158E65B4549}" type="presParOf" srcId="{6DB63C6E-8326-4752-835D-1DEA96355493}" destId="{23EFFBA1-3B21-4D26-8162-C58854EAE05C}" srcOrd="0" destOrd="0" presId="urn:microsoft.com/office/officeart/2005/8/layout/list1"/>
    <dgm:cxn modelId="{9A51C5B5-CB92-4D0F-91F1-186F9428DFE7}" type="presParOf" srcId="{6DB63C6E-8326-4752-835D-1DEA96355493}" destId="{4F3A8E0E-33E5-4917-9131-01207D917381}" srcOrd="1" destOrd="0" presId="urn:microsoft.com/office/officeart/2005/8/layout/list1"/>
    <dgm:cxn modelId="{FEC67E78-4805-4418-81AA-F03F3405CF93}" type="presParOf" srcId="{7ED65E77-E99B-4D6C-B481-FFE5D8A5821C}" destId="{3EE6B3F2-7B11-406F-A166-D7CAA629D093}" srcOrd="1" destOrd="0" presId="urn:microsoft.com/office/officeart/2005/8/layout/list1"/>
    <dgm:cxn modelId="{2AD98B44-3507-4596-B0AA-D430EEA16E9D}" type="presParOf" srcId="{7ED65E77-E99B-4D6C-B481-FFE5D8A5821C}" destId="{47672059-D4BA-4F82-848F-F2E7BD46D389}" srcOrd="2" destOrd="0" presId="urn:microsoft.com/office/officeart/2005/8/layout/list1"/>
    <dgm:cxn modelId="{5367B6A6-0C2E-4D64-8D5C-221AF6210B37}" type="presParOf" srcId="{7ED65E77-E99B-4D6C-B481-FFE5D8A5821C}" destId="{8DD8A965-4593-454B-A6D4-AC67BA7A6613}" srcOrd="3" destOrd="0" presId="urn:microsoft.com/office/officeart/2005/8/layout/list1"/>
    <dgm:cxn modelId="{46C051D3-2009-4611-81DE-A9E93846264A}" type="presParOf" srcId="{7ED65E77-E99B-4D6C-B481-FFE5D8A5821C}" destId="{149C2BA8-41CF-4972-BC40-4BDA63941047}" srcOrd="4" destOrd="0" presId="urn:microsoft.com/office/officeart/2005/8/layout/list1"/>
    <dgm:cxn modelId="{2B7462BF-1B11-4686-B4E8-AE23506B130A}" type="presParOf" srcId="{149C2BA8-41CF-4972-BC40-4BDA63941047}" destId="{18CE5748-80DC-40B5-A66F-8265C3515378}" srcOrd="0" destOrd="0" presId="urn:microsoft.com/office/officeart/2005/8/layout/list1"/>
    <dgm:cxn modelId="{B681237B-C2B6-46A2-923B-62DC294930DB}" type="presParOf" srcId="{149C2BA8-41CF-4972-BC40-4BDA63941047}" destId="{FB3E477F-A1A4-434F-B7E0-67397FF6227D}" srcOrd="1" destOrd="0" presId="urn:microsoft.com/office/officeart/2005/8/layout/list1"/>
    <dgm:cxn modelId="{FA484F02-9B9C-4F12-9FCF-917BDABF4723}" type="presParOf" srcId="{7ED65E77-E99B-4D6C-B481-FFE5D8A5821C}" destId="{03389667-FAF9-498A-AC99-68EBC57CFCBF}" srcOrd="5" destOrd="0" presId="urn:microsoft.com/office/officeart/2005/8/layout/list1"/>
    <dgm:cxn modelId="{F7C9A996-3C15-4F9A-94CC-F3A10FE07292}" type="presParOf" srcId="{7ED65E77-E99B-4D6C-B481-FFE5D8A5821C}" destId="{6BF8A6F4-FF2B-431D-8145-61D8037352FB}" srcOrd="6" destOrd="0" presId="urn:microsoft.com/office/officeart/2005/8/layout/list1"/>
    <dgm:cxn modelId="{F87ABC16-3186-4E3B-A82E-E81A181D81BC}" type="presParOf" srcId="{7ED65E77-E99B-4D6C-B481-FFE5D8A5821C}" destId="{47E4DA2A-51EA-49FA-9F38-CE746F226533}" srcOrd="7" destOrd="0" presId="urn:microsoft.com/office/officeart/2005/8/layout/list1"/>
    <dgm:cxn modelId="{16C6C2C6-1381-4733-9DBD-A7C0BC2054D5}" type="presParOf" srcId="{7ED65E77-E99B-4D6C-B481-FFE5D8A5821C}" destId="{E873894E-8BB8-4F34-A208-B516099A0E2B}" srcOrd="8" destOrd="0" presId="urn:microsoft.com/office/officeart/2005/8/layout/list1"/>
    <dgm:cxn modelId="{85B64383-9FB7-4A9A-A7E4-07BD919274F4}" type="presParOf" srcId="{E873894E-8BB8-4F34-A208-B516099A0E2B}" destId="{5CACECFC-CED2-44EB-B08E-B23A920CA380}" srcOrd="0" destOrd="0" presId="urn:microsoft.com/office/officeart/2005/8/layout/list1"/>
    <dgm:cxn modelId="{D65283ED-5CED-4F15-A219-4B903E6FCBC4}" type="presParOf" srcId="{E873894E-8BB8-4F34-A208-B516099A0E2B}" destId="{ED29C059-0F76-4220-86E3-E9CE509FF4C3}" srcOrd="1" destOrd="0" presId="urn:microsoft.com/office/officeart/2005/8/layout/list1"/>
    <dgm:cxn modelId="{B5C6976B-422B-41FF-BDB9-AE65A05E3BC0}" type="presParOf" srcId="{7ED65E77-E99B-4D6C-B481-FFE5D8A5821C}" destId="{B449D658-CD20-4FCF-9B56-13531A99DD93}" srcOrd="9" destOrd="0" presId="urn:microsoft.com/office/officeart/2005/8/layout/list1"/>
    <dgm:cxn modelId="{32EDD4D5-6E9B-479C-A429-77B42998AEAA}" type="presParOf" srcId="{7ED65E77-E99B-4D6C-B481-FFE5D8A5821C}" destId="{554373F0-520D-4574-B821-A54EB54AF65E}" srcOrd="10" destOrd="0" presId="urn:microsoft.com/office/officeart/2005/8/layout/list1"/>
    <dgm:cxn modelId="{14AB6726-9886-4849-B6C7-643C54BC2C41}" type="presParOf" srcId="{7ED65E77-E99B-4D6C-B481-FFE5D8A5821C}" destId="{0C12C5F4-6C09-4EA4-823B-9A17F791ABAA}" srcOrd="11" destOrd="0" presId="urn:microsoft.com/office/officeart/2005/8/layout/list1"/>
    <dgm:cxn modelId="{A38860DF-949E-474F-843D-51C1E883BD85}" type="presParOf" srcId="{7ED65E77-E99B-4D6C-B481-FFE5D8A5821C}" destId="{444BBE74-5B7C-4D27-BB91-2318B4279BEC}" srcOrd="12" destOrd="0" presId="urn:microsoft.com/office/officeart/2005/8/layout/list1"/>
    <dgm:cxn modelId="{56851C2B-5D6E-4F47-ABE7-4D9525DE716F}" type="presParOf" srcId="{444BBE74-5B7C-4D27-BB91-2318B4279BEC}" destId="{900D2171-46ED-49EA-B9E7-A5CFB1D7F161}" srcOrd="0" destOrd="0" presId="urn:microsoft.com/office/officeart/2005/8/layout/list1"/>
    <dgm:cxn modelId="{DA5068B8-6987-40C2-A7E8-D6F6E8A7B1B8}" type="presParOf" srcId="{444BBE74-5B7C-4D27-BB91-2318B4279BEC}" destId="{131B198E-7990-4900-801D-25D73CEB8713}" srcOrd="1" destOrd="0" presId="urn:microsoft.com/office/officeart/2005/8/layout/list1"/>
    <dgm:cxn modelId="{75ADC0C1-D4F0-418B-909A-DF3305ACA2C0}" type="presParOf" srcId="{7ED65E77-E99B-4D6C-B481-FFE5D8A5821C}" destId="{4682D82B-C35A-423A-B648-79188A583682}" srcOrd="13" destOrd="0" presId="urn:microsoft.com/office/officeart/2005/8/layout/list1"/>
    <dgm:cxn modelId="{E0C80358-D294-49C1-8F24-0458A65AE77F}" type="presParOf" srcId="{7ED65E77-E99B-4D6C-B481-FFE5D8A5821C}" destId="{DAE963CB-1DF4-46E1-AB43-EE70F155C89A}"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7D1D3CC-5BDE-4682-B018-ECDE84932938}" type="doc">
      <dgm:prSet loTypeId="urn:microsoft.com/office/officeart/2017/3/layout/DropPinTimeline" loCatId="process" qsTypeId="urn:microsoft.com/office/officeart/2005/8/quickstyle/simple1" qsCatId="simple" csTypeId="urn:microsoft.com/office/officeart/2005/8/colors/accent4_2" csCatId="accent4" phldr="1"/>
      <dgm:spPr/>
      <dgm:t>
        <a:bodyPr/>
        <a:lstStyle/>
        <a:p>
          <a:endParaRPr lang="en-US"/>
        </a:p>
      </dgm:t>
    </dgm:pt>
    <dgm:pt modelId="{07E5BE0B-E632-4706-A7FB-EBCDB510FB15}">
      <dgm:prSet/>
      <dgm:spPr/>
      <dgm:t>
        <a:bodyPr/>
        <a:lstStyle/>
        <a:p>
          <a:pPr>
            <a:defRPr b="1"/>
          </a:pPr>
          <a:r>
            <a:rPr lang="en-US" dirty="0"/>
            <a:t>2024</a:t>
          </a:r>
        </a:p>
      </dgm:t>
    </dgm:pt>
    <dgm:pt modelId="{ADA56E86-2F02-4095-8D55-6138141914D3}" type="parTrans" cxnId="{F37A2FE9-87DE-4B67-926C-13D8A0F47170}">
      <dgm:prSet/>
      <dgm:spPr/>
      <dgm:t>
        <a:bodyPr/>
        <a:lstStyle/>
        <a:p>
          <a:endParaRPr lang="en-US"/>
        </a:p>
      </dgm:t>
    </dgm:pt>
    <dgm:pt modelId="{6B6673C9-F108-4C8E-84F2-A31ADD77CD51}" type="sibTrans" cxnId="{F37A2FE9-87DE-4B67-926C-13D8A0F47170}">
      <dgm:prSet/>
      <dgm:spPr/>
      <dgm:t>
        <a:bodyPr/>
        <a:lstStyle/>
        <a:p>
          <a:endParaRPr lang="en-US"/>
        </a:p>
      </dgm:t>
    </dgm:pt>
    <dgm:pt modelId="{790A6FBF-BA5F-41E5-B9B0-B6FF1130E995}">
      <dgm:prSet/>
      <dgm:spPr/>
      <dgm:t>
        <a:bodyPr/>
        <a:lstStyle/>
        <a:p>
          <a:r>
            <a:rPr lang="en-US" dirty="0"/>
            <a:t>Webinar 2024 Topics and Approximate Dates</a:t>
          </a:r>
        </a:p>
      </dgm:t>
    </dgm:pt>
    <dgm:pt modelId="{163EE907-D4FC-4E06-884F-1027593683FE}" type="parTrans" cxnId="{C5348A99-ABA1-41E8-A84A-4E282B228EC1}">
      <dgm:prSet/>
      <dgm:spPr/>
      <dgm:t>
        <a:bodyPr/>
        <a:lstStyle/>
        <a:p>
          <a:endParaRPr lang="en-US"/>
        </a:p>
      </dgm:t>
    </dgm:pt>
    <dgm:pt modelId="{79FD7F50-6265-41BA-8EDC-5F70BBBEDE65}" type="sibTrans" cxnId="{C5348A99-ABA1-41E8-A84A-4E282B228EC1}">
      <dgm:prSet/>
      <dgm:spPr/>
      <dgm:t>
        <a:bodyPr/>
        <a:lstStyle/>
        <a:p>
          <a:endParaRPr lang="en-US"/>
        </a:p>
      </dgm:t>
    </dgm:pt>
    <dgm:pt modelId="{77E176AC-A6A5-465B-9C25-7F11A561D489}">
      <dgm:prSet/>
      <dgm:spPr/>
      <dgm:t>
        <a:bodyPr/>
        <a:lstStyle/>
        <a:p>
          <a:pPr>
            <a:defRPr b="1"/>
          </a:pPr>
          <a:r>
            <a:rPr lang="en-US" dirty="0"/>
            <a:t> Early June</a:t>
          </a:r>
        </a:p>
      </dgm:t>
    </dgm:pt>
    <dgm:pt modelId="{60254AAC-E150-4BB6-A09A-1A2649A029E8}" type="parTrans" cxnId="{953D43B4-AE04-486A-82C7-58D46A1A164F}">
      <dgm:prSet/>
      <dgm:spPr/>
      <dgm:t>
        <a:bodyPr/>
        <a:lstStyle/>
        <a:p>
          <a:endParaRPr lang="en-US"/>
        </a:p>
      </dgm:t>
    </dgm:pt>
    <dgm:pt modelId="{26AB35C9-56CE-4D13-85BD-81EEC3E9AD46}" type="sibTrans" cxnId="{953D43B4-AE04-486A-82C7-58D46A1A164F}">
      <dgm:prSet/>
      <dgm:spPr/>
      <dgm:t>
        <a:bodyPr/>
        <a:lstStyle/>
        <a:p>
          <a:endParaRPr lang="en-US"/>
        </a:p>
      </dgm:t>
    </dgm:pt>
    <dgm:pt modelId="{0A5F3EA7-A0AA-4D2D-85BD-FC7CD932E810}">
      <dgm:prSet/>
      <dgm:spPr/>
      <dgm:t>
        <a:bodyPr/>
        <a:lstStyle/>
        <a:p>
          <a:r>
            <a:rPr lang="en-US"/>
            <a:t>Mixer/Meet and Greet</a:t>
          </a:r>
        </a:p>
      </dgm:t>
    </dgm:pt>
    <dgm:pt modelId="{B01EFF89-BFDF-4E2A-B768-B32C3EE6F5E0}" type="parTrans" cxnId="{8AEE7D6C-BB43-4000-AEDF-E680700BA576}">
      <dgm:prSet/>
      <dgm:spPr/>
      <dgm:t>
        <a:bodyPr/>
        <a:lstStyle/>
        <a:p>
          <a:endParaRPr lang="en-US"/>
        </a:p>
      </dgm:t>
    </dgm:pt>
    <dgm:pt modelId="{198F1113-583E-43D8-A912-F846C49D2CB1}" type="sibTrans" cxnId="{8AEE7D6C-BB43-4000-AEDF-E680700BA576}">
      <dgm:prSet/>
      <dgm:spPr/>
      <dgm:t>
        <a:bodyPr/>
        <a:lstStyle/>
        <a:p>
          <a:endParaRPr lang="en-US"/>
        </a:p>
      </dgm:t>
    </dgm:pt>
    <dgm:pt modelId="{CAC7C12F-1827-4D47-921C-407E39D2B67C}">
      <dgm:prSet/>
      <dgm:spPr/>
      <dgm:t>
        <a:bodyPr/>
        <a:lstStyle/>
        <a:p>
          <a:pPr>
            <a:defRPr b="1"/>
          </a:pPr>
          <a:r>
            <a:rPr lang="en-US" dirty="0"/>
            <a:t>Mid June</a:t>
          </a:r>
        </a:p>
      </dgm:t>
    </dgm:pt>
    <dgm:pt modelId="{94A361E5-B51A-4BC3-B805-20F75A6CD3E9}" type="parTrans" cxnId="{7AE39DD0-0AA6-4656-A663-348F1A75012A}">
      <dgm:prSet/>
      <dgm:spPr/>
      <dgm:t>
        <a:bodyPr/>
        <a:lstStyle/>
        <a:p>
          <a:endParaRPr lang="en-US"/>
        </a:p>
      </dgm:t>
    </dgm:pt>
    <dgm:pt modelId="{71204800-D861-44A9-8BB7-0F3B36639146}" type="sibTrans" cxnId="{7AE39DD0-0AA6-4656-A663-348F1A75012A}">
      <dgm:prSet/>
      <dgm:spPr/>
      <dgm:t>
        <a:bodyPr/>
        <a:lstStyle/>
        <a:p>
          <a:endParaRPr lang="en-US"/>
        </a:p>
      </dgm:t>
    </dgm:pt>
    <dgm:pt modelId="{DBDDE499-43C8-4650-941B-EA52107290D8}">
      <dgm:prSet/>
      <dgm:spPr/>
      <dgm:t>
        <a:bodyPr/>
        <a:lstStyle/>
        <a:p>
          <a:r>
            <a:rPr lang="en-US" dirty="0"/>
            <a:t>Federal Resumes (Announce Photo Contest Opportunity Start) </a:t>
          </a:r>
        </a:p>
      </dgm:t>
    </dgm:pt>
    <dgm:pt modelId="{DFC9DF81-1AF3-4670-A3A7-7A284C3139EE}" type="parTrans" cxnId="{F3049061-E883-4927-BD42-199538B3E59D}">
      <dgm:prSet/>
      <dgm:spPr/>
      <dgm:t>
        <a:bodyPr/>
        <a:lstStyle/>
        <a:p>
          <a:endParaRPr lang="en-US"/>
        </a:p>
      </dgm:t>
    </dgm:pt>
    <dgm:pt modelId="{10E0F43D-B143-4641-9C67-EEC297BFDC9E}" type="sibTrans" cxnId="{F3049061-E883-4927-BD42-199538B3E59D}">
      <dgm:prSet/>
      <dgm:spPr/>
      <dgm:t>
        <a:bodyPr/>
        <a:lstStyle/>
        <a:p>
          <a:endParaRPr lang="en-US"/>
        </a:p>
      </dgm:t>
    </dgm:pt>
    <dgm:pt modelId="{2D443D94-60BE-4D53-AA68-3BADC5318C0E}">
      <dgm:prSet/>
      <dgm:spPr/>
      <dgm:t>
        <a:bodyPr/>
        <a:lstStyle/>
        <a:p>
          <a:pPr>
            <a:defRPr b="1"/>
          </a:pPr>
          <a:r>
            <a:rPr lang="en-US" dirty="0"/>
            <a:t>Early July</a:t>
          </a:r>
        </a:p>
      </dgm:t>
    </dgm:pt>
    <dgm:pt modelId="{1FFCCD39-E049-48C4-9286-73C45E293D20}" type="parTrans" cxnId="{F38A0808-42C0-43F6-B173-C2B6CA86601F}">
      <dgm:prSet/>
      <dgm:spPr/>
      <dgm:t>
        <a:bodyPr/>
        <a:lstStyle/>
        <a:p>
          <a:endParaRPr lang="en-US"/>
        </a:p>
      </dgm:t>
    </dgm:pt>
    <dgm:pt modelId="{1C2EC590-15D7-437F-9751-6D13A528AD79}" type="sibTrans" cxnId="{F38A0808-42C0-43F6-B173-C2B6CA86601F}">
      <dgm:prSet/>
      <dgm:spPr/>
      <dgm:t>
        <a:bodyPr/>
        <a:lstStyle/>
        <a:p>
          <a:endParaRPr lang="en-US"/>
        </a:p>
      </dgm:t>
    </dgm:pt>
    <dgm:pt modelId="{FE5C3C9C-6786-47C8-9470-938BB55397AA}">
      <dgm:prSet/>
      <dgm:spPr/>
      <dgm:t>
        <a:bodyPr/>
        <a:lstStyle/>
        <a:p>
          <a:r>
            <a:rPr lang="en-US"/>
            <a:t>USAJOBS and Hire Authorities </a:t>
          </a:r>
        </a:p>
      </dgm:t>
    </dgm:pt>
    <dgm:pt modelId="{7E6753C2-D954-4E6E-8880-D6BE09ECEC11}" type="parTrans" cxnId="{B7FC9CB9-5491-4DB9-9210-10261CCB872C}">
      <dgm:prSet/>
      <dgm:spPr/>
      <dgm:t>
        <a:bodyPr/>
        <a:lstStyle/>
        <a:p>
          <a:endParaRPr lang="en-US"/>
        </a:p>
      </dgm:t>
    </dgm:pt>
    <dgm:pt modelId="{08E81DA6-D5EC-46B2-BD0E-703DBAFCB096}" type="sibTrans" cxnId="{B7FC9CB9-5491-4DB9-9210-10261CCB872C}">
      <dgm:prSet/>
      <dgm:spPr/>
      <dgm:t>
        <a:bodyPr/>
        <a:lstStyle/>
        <a:p>
          <a:endParaRPr lang="en-US"/>
        </a:p>
      </dgm:t>
    </dgm:pt>
    <dgm:pt modelId="{FEE90824-5BEE-4A01-BBA5-443CF528E174}">
      <dgm:prSet/>
      <dgm:spPr/>
      <dgm:t>
        <a:bodyPr/>
        <a:lstStyle/>
        <a:p>
          <a:pPr>
            <a:defRPr b="1"/>
          </a:pPr>
          <a:r>
            <a:rPr lang="en-US" dirty="0"/>
            <a:t>Mid July</a:t>
          </a:r>
        </a:p>
      </dgm:t>
    </dgm:pt>
    <dgm:pt modelId="{3940D004-14B8-40A2-8B27-7947F3AA01D5}" type="parTrans" cxnId="{367A42D8-47CB-4C09-B6CB-FE1416DFB452}">
      <dgm:prSet/>
      <dgm:spPr/>
      <dgm:t>
        <a:bodyPr/>
        <a:lstStyle/>
        <a:p>
          <a:endParaRPr lang="en-US"/>
        </a:p>
      </dgm:t>
    </dgm:pt>
    <dgm:pt modelId="{DB33CF65-EB05-4505-AFE3-A2F752DB9445}" type="sibTrans" cxnId="{367A42D8-47CB-4C09-B6CB-FE1416DFB452}">
      <dgm:prSet/>
      <dgm:spPr/>
      <dgm:t>
        <a:bodyPr/>
        <a:lstStyle/>
        <a:p>
          <a:endParaRPr lang="en-US"/>
        </a:p>
      </dgm:t>
    </dgm:pt>
    <dgm:pt modelId="{B53E37D2-08FA-4471-BFE8-AFE4C2E792A4}">
      <dgm:prSet/>
      <dgm:spPr/>
      <dgm:t>
        <a:bodyPr/>
        <a:lstStyle/>
        <a:p>
          <a:r>
            <a:rPr lang="en-US" dirty="0"/>
            <a:t>Handshake, LinkedIn, Job Boards, Certifications and Future Opportunities </a:t>
          </a:r>
        </a:p>
      </dgm:t>
    </dgm:pt>
    <dgm:pt modelId="{6B81C2F0-8DCF-48EE-BAC9-E9149F9E0EFE}" type="parTrans" cxnId="{B40815CD-2A89-484E-8CEC-A49D84FB30E5}">
      <dgm:prSet/>
      <dgm:spPr/>
      <dgm:t>
        <a:bodyPr/>
        <a:lstStyle/>
        <a:p>
          <a:endParaRPr lang="en-US"/>
        </a:p>
      </dgm:t>
    </dgm:pt>
    <dgm:pt modelId="{C39E3818-B112-4E23-9E17-571B22D41521}" type="sibTrans" cxnId="{B40815CD-2A89-484E-8CEC-A49D84FB30E5}">
      <dgm:prSet/>
      <dgm:spPr/>
      <dgm:t>
        <a:bodyPr/>
        <a:lstStyle/>
        <a:p>
          <a:endParaRPr lang="en-US"/>
        </a:p>
      </dgm:t>
    </dgm:pt>
    <dgm:pt modelId="{03C05D97-48E9-43F8-8F1C-3DF0541D71E8}">
      <dgm:prSet/>
      <dgm:spPr/>
      <dgm:t>
        <a:bodyPr/>
        <a:lstStyle/>
        <a:p>
          <a:pPr>
            <a:defRPr b="1"/>
          </a:pPr>
          <a:r>
            <a:rPr lang="en-US" dirty="0"/>
            <a:t>Early Aug.</a:t>
          </a:r>
        </a:p>
      </dgm:t>
    </dgm:pt>
    <dgm:pt modelId="{838CDDED-2582-489B-9C6A-DEFAAFD3F47C}" type="parTrans" cxnId="{A50A92F3-E2C5-4FF6-B448-65D59679AED0}">
      <dgm:prSet/>
      <dgm:spPr/>
      <dgm:t>
        <a:bodyPr/>
        <a:lstStyle/>
        <a:p>
          <a:endParaRPr lang="en-US"/>
        </a:p>
      </dgm:t>
    </dgm:pt>
    <dgm:pt modelId="{346855E1-570C-4638-8B5C-CCFE1C388770}" type="sibTrans" cxnId="{A50A92F3-E2C5-4FF6-B448-65D59679AED0}">
      <dgm:prSet/>
      <dgm:spPr/>
      <dgm:t>
        <a:bodyPr/>
        <a:lstStyle/>
        <a:p>
          <a:endParaRPr lang="en-US"/>
        </a:p>
      </dgm:t>
    </dgm:pt>
    <dgm:pt modelId="{D1E20EC9-3DF2-42A6-9E3F-A3EB9240598F}">
      <dgm:prSet/>
      <dgm:spPr/>
      <dgm:t>
        <a:bodyPr/>
        <a:lstStyle/>
        <a:p>
          <a:r>
            <a:rPr lang="en-US"/>
            <a:t>Guest Speaker NPS (Announce Photo Contest Winners) </a:t>
          </a:r>
        </a:p>
      </dgm:t>
    </dgm:pt>
    <dgm:pt modelId="{FFE0A5EB-0FD7-4697-99EF-33ADBC9DB9AB}" type="parTrans" cxnId="{DC81C2F8-D9CE-4604-9437-2412094B4F27}">
      <dgm:prSet/>
      <dgm:spPr/>
      <dgm:t>
        <a:bodyPr/>
        <a:lstStyle/>
        <a:p>
          <a:endParaRPr lang="en-US"/>
        </a:p>
      </dgm:t>
    </dgm:pt>
    <dgm:pt modelId="{863C9308-8BA9-4970-B80F-50BA9C5D4101}" type="sibTrans" cxnId="{DC81C2F8-D9CE-4604-9437-2412094B4F27}">
      <dgm:prSet/>
      <dgm:spPr/>
      <dgm:t>
        <a:bodyPr/>
        <a:lstStyle/>
        <a:p>
          <a:endParaRPr lang="en-US"/>
        </a:p>
      </dgm:t>
    </dgm:pt>
    <dgm:pt modelId="{510C9623-5316-47F0-8757-EF1D2BBB992A}">
      <dgm:prSet/>
      <dgm:spPr/>
      <dgm:t>
        <a:bodyPr/>
        <a:lstStyle/>
        <a:p>
          <a:pPr>
            <a:defRPr b="1"/>
          </a:pPr>
          <a:r>
            <a:rPr lang="en-US" dirty="0"/>
            <a:t>Mid Aug.</a:t>
          </a:r>
        </a:p>
      </dgm:t>
    </dgm:pt>
    <dgm:pt modelId="{44F81887-F748-4211-8C7F-77CAB2CE4273}" type="parTrans" cxnId="{2E897B2D-32F1-4EB6-80B2-FA828776AD5A}">
      <dgm:prSet/>
      <dgm:spPr/>
      <dgm:t>
        <a:bodyPr/>
        <a:lstStyle/>
        <a:p>
          <a:endParaRPr lang="en-US"/>
        </a:p>
      </dgm:t>
    </dgm:pt>
    <dgm:pt modelId="{5E15CADF-851C-4781-9F25-9D6861BA1EAB}" type="sibTrans" cxnId="{2E897B2D-32F1-4EB6-80B2-FA828776AD5A}">
      <dgm:prSet/>
      <dgm:spPr/>
      <dgm:t>
        <a:bodyPr/>
        <a:lstStyle/>
        <a:p>
          <a:endParaRPr lang="en-US"/>
        </a:p>
      </dgm:t>
    </dgm:pt>
    <dgm:pt modelId="{45A118C8-E7BE-48AE-9B8D-199B9D3B3C2E}">
      <dgm:prSet/>
      <dgm:spPr/>
      <dgm:t>
        <a:bodyPr/>
        <a:lstStyle/>
        <a:p>
          <a:r>
            <a:rPr lang="en-US" dirty="0"/>
            <a:t>Guest Speaker USFS  </a:t>
          </a:r>
        </a:p>
      </dgm:t>
    </dgm:pt>
    <dgm:pt modelId="{F70873E1-8EDC-4EE3-81F8-5A0A16C64A34}" type="parTrans" cxnId="{2A3D6347-A1F0-48C2-8DB1-52CD9508BB1A}">
      <dgm:prSet/>
      <dgm:spPr/>
      <dgm:t>
        <a:bodyPr/>
        <a:lstStyle/>
        <a:p>
          <a:endParaRPr lang="en-US"/>
        </a:p>
      </dgm:t>
    </dgm:pt>
    <dgm:pt modelId="{337AC147-EC49-4337-B04A-AE30E31A310F}" type="sibTrans" cxnId="{2A3D6347-A1F0-48C2-8DB1-52CD9508BB1A}">
      <dgm:prSet/>
      <dgm:spPr/>
      <dgm:t>
        <a:bodyPr/>
        <a:lstStyle/>
        <a:p>
          <a:endParaRPr lang="en-US"/>
        </a:p>
      </dgm:t>
    </dgm:pt>
    <dgm:pt modelId="{874A0A4A-B3BF-410C-A858-CF6E9CDBF474}">
      <dgm:prSet/>
      <dgm:spPr/>
      <dgm:t>
        <a:bodyPr/>
        <a:lstStyle/>
        <a:p>
          <a:pPr>
            <a:defRPr b="1"/>
          </a:pPr>
          <a:r>
            <a:rPr lang="en-US" dirty="0"/>
            <a:t>End Aug./ Early Sept</a:t>
          </a:r>
        </a:p>
      </dgm:t>
    </dgm:pt>
    <dgm:pt modelId="{06CBD13C-D465-48ED-B274-D5764D2F6C0E}" type="parTrans" cxnId="{96AC610B-FC9F-4255-8C66-CE0434699EFF}">
      <dgm:prSet/>
      <dgm:spPr/>
      <dgm:t>
        <a:bodyPr/>
        <a:lstStyle/>
        <a:p>
          <a:endParaRPr lang="en-US"/>
        </a:p>
      </dgm:t>
    </dgm:pt>
    <dgm:pt modelId="{A44DA2BF-1AD5-4D51-B4BE-4F5920EB0F72}" type="sibTrans" cxnId="{96AC610B-FC9F-4255-8C66-CE0434699EFF}">
      <dgm:prSet/>
      <dgm:spPr/>
      <dgm:t>
        <a:bodyPr/>
        <a:lstStyle/>
        <a:p>
          <a:endParaRPr lang="en-US"/>
        </a:p>
      </dgm:t>
    </dgm:pt>
    <dgm:pt modelId="{967E4207-02C2-434D-9CA2-11D08E43033C}">
      <dgm:prSet/>
      <dgm:spPr/>
      <dgm:t>
        <a:bodyPr/>
        <a:lstStyle/>
        <a:p>
          <a:r>
            <a:rPr lang="en-US" dirty="0"/>
            <a:t>Cover Letters and Mock Interviews  </a:t>
          </a:r>
        </a:p>
      </dgm:t>
    </dgm:pt>
    <dgm:pt modelId="{B529D371-DDAC-447D-BA88-0F43C68B56BD}" type="parTrans" cxnId="{8428CA96-BD1D-43D8-BB36-10C2B6016AD4}">
      <dgm:prSet/>
      <dgm:spPr/>
      <dgm:t>
        <a:bodyPr/>
        <a:lstStyle/>
        <a:p>
          <a:endParaRPr lang="en-US"/>
        </a:p>
      </dgm:t>
    </dgm:pt>
    <dgm:pt modelId="{57A6DEE1-0B81-4D15-89B7-79A6A942D6C4}" type="sibTrans" cxnId="{8428CA96-BD1D-43D8-BB36-10C2B6016AD4}">
      <dgm:prSet/>
      <dgm:spPr/>
      <dgm:t>
        <a:bodyPr/>
        <a:lstStyle/>
        <a:p>
          <a:endParaRPr lang="en-US"/>
        </a:p>
      </dgm:t>
    </dgm:pt>
    <dgm:pt modelId="{DC63C239-A8D1-44A4-92CB-9A7FBB3B6286}">
      <dgm:prSet/>
      <dgm:spPr/>
      <dgm:t>
        <a:bodyPr/>
        <a:lstStyle/>
        <a:p>
          <a:pPr>
            <a:defRPr b="1"/>
          </a:pPr>
          <a:r>
            <a:rPr lang="en-US" dirty="0"/>
            <a:t>Mid Sep.</a:t>
          </a:r>
        </a:p>
      </dgm:t>
    </dgm:pt>
    <dgm:pt modelId="{939233EC-3524-4869-BA9F-986F7A3DB5BA}" type="parTrans" cxnId="{85205677-29B3-4066-A1FA-9B72CAA03C70}">
      <dgm:prSet/>
      <dgm:spPr/>
      <dgm:t>
        <a:bodyPr/>
        <a:lstStyle/>
        <a:p>
          <a:endParaRPr lang="en-US"/>
        </a:p>
      </dgm:t>
    </dgm:pt>
    <dgm:pt modelId="{559A640B-60A3-46B7-B3C5-694731DE025E}" type="sibTrans" cxnId="{85205677-29B3-4066-A1FA-9B72CAA03C70}">
      <dgm:prSet/>
      <dgm:spPr/>
      <dgm:t>
        <a:bodyPr/>
        <a:lstStyle/>
        <a:p>
          <a:endParaRPr lang="en-US"/>
        </a:p>
      </dgm:t>
    </dgm:pt>
    <dgm:pt modelId="{76C9BDCF-F02F-4325-AD41-B93A8283BFA1}">
      <dgm:prSet/>
      <dgm:spPr/>
      <dgm:t>
        <a:bodyPr/>
        <a:lstStyle/>
        <a:p>
          <a:r>
            <a:rPr lang="en-US"/>
            <a:t>End of the Year Wrap Up </a:t>
          </a:r>
        </a:p>
      </dgm:t>
    </dgm:pt>
    <dgm:pt modelId="{78D28DA4-672B-414B-B2A5-E6B1376843DF}" type="parTrans" cxnId="{BBFB6111-799D-45FC-928B-40715EC16CD8}">
      <dgm:prSet/>
      <dgm:spPr/>
      <dgm:t>
        <a:bodyPr/>
        <a:lstStyle/>
        <a:p>
          <a:endParaRPr lang="en-US"/>
        </a:p>
      </dgm:t>
    </dgm:pt>
    <dgm:pt modelId="{3D0E4033-36A7-4E25-A6A0-56DC339868EB}" type="sibTrans" cxnId="{BBFB6111-799D-45FC-928B-40715EC16CD8}">
      <dgm:prSet/>
      <dgm:spPr/>
      <dgm:t>
        <a:bodyPr/>
        <a:lstStyle/>
        <a:p>
          <a:endParaRPr lang="en-US"/>
        </a:p>
      </dgm:t>
    </dgm:pt>
    <dgm:pt modelId="{5C8EE3AD-FA60-4612-AC19-1FCF345D8A39}" type="pres">
      <dgm:prSet presAssocID="{27D1D3CC-5BDE-4682-B018-ECDE84932938}" presName="root" presStyleCnt="0">
        <dgm:presLayoutVars>
          <dgm:chMax/>
          <dgm:chPref/>
          <dgm:animLvl val="lvl"/>
        </dgm:presLayoutVars>
      </dgm:prSet>
      <dgm:spPr/>
    </dgm:pt>
    <dgm:pt modelId="{EAF03E9F-3D46-4DE6-977D-D35B076BBBF8}" type="pres">
      <dgm:prSet presAssocID="{27D1D3CC-5BDE-4682-B018-ECDE84932938}" presName="divider" presStyleLbl="fgAcc1" presStyleIdx="0" presStyleCnt="10"/>
      <dgm:spPr>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miter lim="800000"/>
          <a:tailEnd type="triangle" w="lg" len="lg"/>
        </a:ln>
        <a:effectLst/>
      </dgm:spPr>
    </dgm:pt>
    <dgm:pt modelId="{E02AEE14-E27D-4674-96A7-71268F5586D1}" type="pres">
      <dgm:prSet presAssocID="{27D1D3CC-5BDE-4682-B018-ECDE84932938}" presName="nodes" presStyleCnt="0">
        <dgm:presLayoutVars>
          <dgm:chMax/>
          <dgm:chPref/>
          <dgm:animLvl val="lvl"/>
        </dgm:presLayoutVars>
      </dgm:prSet>
      <dgm:spPr/>
    </dgm:pt>
    <dgm:pt modelId="{66D87EA9-61C3-4AE7-9F43-81A820DF8ABA}" type="pres">
      <dgm:prSet presAssocID="{07E5BE0B-E632-4706-A7FB-EBCDB510FB15}" presName="composite" presStyleCnt="0"/>
      <dgm:spPr/>
    </dgm:pt>
    <dgm:pt modelId="{D1F3EA1B-52C8-42ED-8FAD-BB1917C9A810}" type="pres">
      <dgm:prSet presAssocID="{07E5BE0B-E632-4706-A7FB-EBCDB510FB15}" presName="ConnectorPoint" presStyleLbl="lnNode1" presStyleIdx="0" presStyleCnt="9"/>
      <dgm:spPr>
        <a:solidFill>
          <a:schemeClr val="accent4">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2513FAA7-1D7D-4C83-A61C-D07A9B22BBF0}" type="pres">
      <dgm:prSet presAssocID="{07E5BE0B-E632-4706-A7FB-EBCDB510FB15}" presName="DropPinPlaceHolder" presStyleCnt="0"/>
      <dgm:spPr/>
    </dgm:pt>
    <dgm:pt modelId="{5A2EA508-2A53-4262-8DFA-1AC97025423A}" type="pres">
      <dgm:prSet presAssocID="{07E5BE0B-E632-4706-A7FB-EBCDB510FB15}" presName="DropPin" presStyleLbl="alignNode1" presStyleIdx="0" presStyleCnt="9"/>
      <dgm:spPr/>
    </dgm:pt>
    <dgm:pt modelId="{EB3CCE26-602A-4FB0-83CD-780DCA879A79}" type="pres">
      <dgm:prSet presAssocID="{07E5BE0B-E632-4706-A7FB-EBCDB510FB15}" presName="Ellipse" presStyleLbl="fgAcc1" presStyleIdx="1" presStyleCnt="10"/>
      <dgm:spPr>
        <a:solidFill>
          <a:schemeClr val="lt1">
            <a:alpha val="90000"/>
            <a:hueOff val="0"/>
            <a:satOff val="0"/>
            <a:lumOff val="0"/>
            <a:alphaOff val="0"/>
          </a:schemeClr>
        </a:solidFill>
        <a:ln w="12700" cap="flat" cmpd="sng" algn="ctr">
          <a:noFill/>
          <a:prstDash val="solid"/>
          <a:miter lim="800000"/>
        </a:ln>
        <a:effectLst/>
      </dgm:spPr>
    </dgm:pt>
    <dgm:pt modelId="{849A2503-4D6B-4EAC-980B-531219557787}" type="pres">
      <dgm:prSet presAssocID="{07E5BE0B-E632-4706-A7FB-EBCDB510FB15}" presName="L2TextContainer" presStyleLbl="revTx" presStyleIdx="0" presStyleCnt="18">
        <dgm:presLayoutVars>
          <dgm:bulletEnabled val="1"/>
        </dgm:presLayoutVars>
      </dgm:prSet>
      <dgm:spPr/>
    </dgm:pt>
    <dgm:pt modelId="{D2BF6772-E16E-412D-84CC-94FF0B08D0A5}" type="pres">
      <dgm:prSet presAssocID="{07E5BE0B-E632-4706-A7FB-EBCDB510FB15}" presName="L1TextContainer" presStyleLbl="revTx" presStyleIdx="1" presStyleCnt="18">
        <dgm:presLayoutVars>
          <dgm:chMax val="1"/>
          <dgm:chPref val="1"/>
          <dgm:bulletEnabled val="1"/>
        </dgm:presLayoutVars>
      </dgm:prSet>
      <dgm:spPr/>
    </dgm:pt>
    <dgm:pt modelId="{F81FF280-E72A-45F9-8F61-C2EB0DFD8726}" type="pres">
      <dgm:prSet presAssocID="{07E5BE0B-E632-4706-A7FB-EBCDB510FB15}" presName="ConnectLine" presStyleLbl="sibTrans1D1" presStyleIdx="0" presStyleCnt="9"/>
      <dgm:spPr>
        <a:noFill/>
        <a:ln w="12700" cap="flat" cmpd="sng" algn="ctr">
          <a:solidFill>
            <a:schemeClr val="accent4">
              <a:hueOff val="0"/>
              <a:satOff val="0"/>
              <a:lumOff val="0"/>
              <a:alphaOff val="0"/>
            </a:schemeClr>
          </a:solidFill>
          <a:prstDash val="dash"/>
          <a:miter lim="800000"/>
        </a:ln>
        <a:effectLst/>
      </dgm:spPr>
    </dgm:pt>
    <dgm:pt modelId="{A9E3C8C9-91C6-43C9-82D5-047C65820644}" type="pres">
      <dgm:prSet presAssocID="{07E5BE0B-E632-4706-A7FB-EBCDB510FB15}" presName="EmptyPlaceHolder" presStyleCnt="0"/>
      <dgm:spPr/>
    </dgm:pt>
    <dgm:pt modelId="{5C1C9174-F2B0-445E-914E-1624B741C267}" type="pres">
      <dgm:prSet presAssocID="{6B6673C9-F108-4C8E-84F2-A31ADD77CD51}" presName="spaceBetweenRectangles" presStyleCnt="0"/>
      <dgm:spPr/>
    </dgm:pt>
    <dgm:pt modelId="{D50357C2-CD7C-44DD-A0AB-CEA1FCAC37B4}" type="pres">
      <dgm:prSet presAssocID="{77E176AC-A6A5-465B-9C25-7F11A561D489}" presName="composite" presStyleCnt="0"/>
      <dgm:spPr/>
    </dgm:pt>
    <dgm:pt modelId="{27D98AD8-02F6-446E-81EC-8DEE307D2D7C}" type="pres">
      <dgm:prSet presAssocID="{77E176AC-A6A5-465B-9C25-7F11A561D489}" presName="ConnectorPoint" presStyleLbl="lnNode1" presStyleIdx="1" presStyleCnt="9"/>
      <dgm:spPr>
        <a:solidFill>
          <a:schemeClr val="accent4">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599F44AF-902E-4FF3-A5B2-ABAEA4B1B9C2}" type="pres">
      <dgm:prSet presAssocID="{77E176AC-A6A5-465B-9C25-7F11A561D489}" presName="DropPinPlaceHolder" presStyleCnt="0"/>
      <dgm:spPr/>
    </dgm:pt>
    <dgm:pt modelId="{A37A60A6-EDF5-4AF8-9B35-215E55FB93A0}" type="pres">
      <dgm:prSet presAssocID="{77E176AC-A6A5-465B-9C25-7F11A561D489}" presName="DropPin" presStyleLbl="alignNode1" presStyleIdx="1" presStyleCnt="9"/>
      <dgm:spPr/>
    </dgm:pt>
    <dgm:pt modelId="{AC463BC8-610F-4790-B6EF-45F88F39A745}" type="pres">
      <dgm:prSet presAssocID="{77E176AC-A6A5-465B-9C25-7F11A561D489}" presName="Ellipse" presStyleLbl="fgAcc1" presStyleIdx="2" presStyleCnt="10"/>
      <dgm:spPr>
        <a:solidFill>
          <a:schemeClr val="lt1">
            <a:alpha val="90000"/>
            <a:hueOff val="0"/>
            <a:satOff val="0"/>
            <a:lumOff val="0"/>
            <a:alphaOff val="0"/>
          </a:schemeClr>
        </a:solidFill>
        <a:ln w="12700" cap="flat" cmpd="sng" algn="ctr">
          <a:noFill/>
          <a:prstDash val="solid"/>
          <a:miter lim="800000"/>
        </a:ln>
        <a:effectLst/>
      </dgm:spPr>
    </dgm:pt>
    <dgm:pt modelId="{C84A7C7C-2911-46A1-9113-2A6743F17C63}" type="pres">
      <dgm:prSet presAssocID="{77E176AC-A6A5-465B-9C25-7F11A561D489}" presName="L2TextContainer" presStyleLbl="revTx" presStyleIdx="2" presStyleCnt="18">
        <dgm:presLayoutVars>
          <dgm:bulletEnabled val="1"/>
        </dgm:presLayoutVars>
      </dgm:prSet>
      <dgm:spPr/>
    </dgm:pt>
    <dgm:pt modelId="{87B52B85-3E4E-4062-9478-52A73B718731}" type="pres">
      <dgm:prSet presAssocID="{77E176AC-A6A5-465B-9C25-7F11A561D489}" presName="L1TextContainer" presStyleLbl="revTx" presStyleIdx="3" presStyleCnt="18">
        <dgm:presLayoutVars>
          <dgm:chMax val="1"/>
          <dgm:chPref val="1"/>
          <dgm:bulletEnabled val="1"/>
        </dgm:presLayoutVars>
      </dgm:prSet>
      <dgm:spPr/>
    </dgm:pt>
    <dgm:pt modelId="{1DCCF5CD-10AF-4D4E-9F9A-29DAB831D152}" type="pres">
      <dgm:prSet presAssocID="{77E176AC-A6A5-465B-9C25-7F11A561D489}" presName="ConnectLine" presStyleLbl="sibTrans1D1" presStyleIdx="1" presStyleCnt="9"/>
      <dgm:spPr>
        <a:noFill/>
        <a:ln w="12700" cap="flat" cmpd="sng" algn="ctr">
          <a:solidFill>
            <a:schemeClr val="accent4">
              <a:hueOff val="0"/>
              <a:satOff val="0"/>
              <a:lumOff val="0"/>
              <a:alphaOff val="0"/>
            </a:schemeClr>
          </a:solidFill>
          <a:prstDash val="dash"/>
          <a:miter lim="800000"/>
        </a:ln>
        <a:effectLst/>
      </dgm:spPr>
    </dgm:pt>
    <dgm:pt modelId="{231DAFE6-5C00-416E-B9F6-9514F564506A}" type="pres">
      <dgm:prSet presAssocID="{77E176AC-A6A5-465B-9C25-7F11A561D489}" presName="EmptyPlaceHolder" presStyleCnt="0"/>
      <dgm:spPr/>
    </dgm:pt>
    <dgm:pt modelId="{97C24C62-D510-4AA2-8BE7-842E4F6FF0FB}" type="pres">
      <dgm:prSet presAssocID="{26AB35C9-56CE-4D13-85BD-81EEC3E9AD46}" presName="spaceBetweenRectangles" presStyleCnt="0"/>
      <dgm:spPr/>
    </dgm:pt>
    <dgm:pt modelId="{3E5B8489-A997-4784-9083-117150B3196C}" type="pres">
      <dgm:prSet presAssocID="{CAC7C12F-1827-4D47-921C-407E39D2B67C}" presName="composite" presStyleCnt="0"/>
      <dgm:spPr/>
    </dgm:pt>
    <dgm:pt modelId="{3790A982-2CA4-43AC-9BAA-16C73C0A48B1}" type="pres">
      <dgm:prSet presAssocID="{CAC7C12F-1827-4D47-921C-407E39D2B67C}" presName="ConnectorPoint" presStyleLbl="lnNode1" presStyleIdx="2" presStyleCnt="9"/>
      <dgm:spPr>
        <a:solidFill>
          <a:schemeClr val="accent4">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08608B69-C3B1-4202-A446-473B0342D8AA}" type="pres">
      <dgm:prSet presAssocID="{CAC7C12F-1827-4D47-921C-407E39D2B67C}" presName="DropPinPlaceHolder" presStyleCnt="0"/>
      <dgm:spPr/>
    </dgm:pt>
    <dgm:pt modelId="{EAE6C63D-F643-4AF9-8069-0741F4EB9200}" type="pres">
      <dgm:prSet presAssocID="{CAC7C12F-1827-4D47-921C-407E39D2B67C}" presName="DropPin" presStyleLbl="alignNode1" presStyleIdx="2" presStyleCnt="9"/>
      <dgm:spPr/>
    </dgm:pt>
    <dgm:pt modelId="{2E44D25E-3712-4F8B-9B70-6C0A2E258CC5}" type="pres">
      <dgm:prSet presAssocID="{CAC7C12F-1827-4D47-921C-407E39D2B67C}" presName="Ellipse" presStyleLbl="fgAcc1" presStyleIdx="3" presStyleCnt="10"/>
      <dgm:spPr>
        <a:solidFill>
          <a:schemeClr val="lt1">
            <a:alpha val="90000"/>
            <a:hueOff val="0"/>
            <a:satOff val="0"/>
            <a:lumOff val="0"/>
            <a:alphaOff val="0"/>
          </a:schemeClr>
        </a:solidFill>
        <a:ln w="12700" cap="flat" cmpd="sng" algn="ctr">
          <a:noFill/>
          <a:prstDash val="solid"/>
          <a:miter lim="800000"/>
        </a:ln>
        <a:effectLst/>
      </dgm:spPr>
    </dgm:pt>
    <dgm:pt modelId="{F571CBD5-BF77-4D49-93D3-4DC89F40E427}" type="pres">
      <dgm:prSet presAssocID="{CAC7C12F-1827-4D47-921C-407E39D2B67C}" presName="L2TextContainer" presStyleLbl="revTx" presStyleIdx="4" presStyleCnt="18">
        <dgm:presLayoutVars>
          <dgm:bulletEnabled val="1"/>
        </dgm:presLayoutVars>
      </dgm:prSet>
      <dgm:spPr/>
    </dgm:pt>
    <dgm:pt modelId="{98F3449A-5EAA-4900-AC25-D90177ED07DF}" type="pres">
      <dgm:prSet presAssocID="{CAC7C12F-1827-4D47-921C-407E39D2B67C}" presName="L1TextContainer" presStyleLbl="revTx" presStyleIdx="5" presStyleCnt="18">
        <dgm:presLayoutVars>
          <dgm:chMax val="1"/>
          <dgm:chPref val="1"/>
          <dgm:bulletEnabled val="1"/>
        </dgm:presLayoutVars>
      </dgm:prSet>
      <dgm:spPr/>
    </dgm:pt>
    <dgm:pt modelId="{62C34B64-91FB-46EA-A06D-705B21FF26D1}" type="pres">
      <dgm:prSet presAssocID="{CAC7C12F-1827-4D47-921C-407E39D2B67C}" presName="ConnectLine" presStyleLbl="sibTrans1D1" presStyleIdx="2" presStyleCnt="9"/>
      <dgm:spPr>
        <a:noFill/>
        <a:ln w="12700" cap="flat" cmpd="sng" algn="ctr">
          <a:solidFill>
            <a:schemeClr val="accent4">
              <a:hueOff val="0"/>
              <a:satOff val="0"/>
              <a:lumOff val="0"/>
              <a:alphaOff val="0"/>
            </a:schemeClr>
          </a:solidFill>
          <a:prstDash val="dash"/>
          <a:miter lim="800000"/>
        </a:ln>
        <a:effectLst/>
      </dgm:spPr>
    </dgm:pt>
    <dgm:pt modelId="{B53F24DC-2475-424F-AA69-259057C178C1}" type="pres">
      <dgm:prSet presAssocID="{CAC7C12F-1827-4D47-921C-407E39D2B67C}" presName="EmptyPlaceHolder" presStyleCnt="0"/>
      <dgm:spPr/>
    </dgm:pt>
    <dgm:pt modelId="{C7C5B6FD-5F95-4174-8101-0286AC88E1AF}" type="pres">
      <dgm:prSet presAssocID="{71204800-D861-44A9-8BB7-0F3B36639146}" presName="spaceBetweenRectangles" presStyleCnt="0"/>
      <dgm:spPr/>
    </dgm:pt>
    <dgm:pt modelId="{EAFFA5D3-D529-4957-82C8-D6B968A7C604}" type="pres">
      <dgm:prSet presAssocID="{2D443D94-60BE-4D53-AA68-3BADC5318C0E}" presName="composite" presStyleCnt="0"/>
      <dgm:spPr/>
    </dgm:pt>
    <dgm:pt modelId="{D7E483A0-9478-4F43-B98B-39635D9D5CB7}" type="pres">
      <dgm:prSet presAssocID="{2D443D94-60BE-4D53-AA68-3BADC5318C0E}" presName="ConnectorPoint" presStyleLbl="lnNode1" presStyleIdx="3" presStyleCnt="9"/>
      <dgm:spPr>
        <a:solidFill>
          <a:schemeClr val="accent4">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8117C5C0-D8F5-40B6-994F-15566AB1D825}" type="pres">
      <dgm:prSet presAssocID="{2D443D94-60BE-4D53-AA68-3BADC5318C0E}" presName="DropPinPlaceHolder" presStyleCnt="0"/>
      <dgm:spPr/>
    </dgm:pt>
    <dgm:pt modelId="{6F969428-E38D-4699-902E-C33FF6158DD8}" type="pres">
      <dgm:prSet presAssocID="{2D443D94-60BE-4D53-AA68-3BADC5318C0E}" presName="DropPin" presStyleLbl="alignNode1" presStyleIdx="3" presStyleCnt="9"/>
      <dgm:spPr/>
    </dgm:pt>
    <dgm:pt modelId="{A804B17E-BD1D-434A-A829-941449E29CA1}" type="pres">
      <dgm:prSet presAssocID="{2D443D94-60BE-4D53-AA68-3BADC5318C0E}" presName="Ellipse" presStyleLbl="fgAcc1" presStyleIdx="4" presStyleCnt="10"/>
      <dgm:spPr>
        <a:solidFill>
          <a:schemeClr val="lt1">
            <a:alpha val="90000"/>
            <a:hueOff val="0"/>
            <a:satOff val="0"/>
            <a:lumOff val="0"/>
            <a:alphaOff val="0"/>
          </a:schemeClr>
        </a:solidFill>
        <a:ln w="12700" cap="flat" cmpd="sng" algn="ctr">
          <a:noFill/>
          <a:prstDash val="solid"/>
          <a:miter lim="800000"/>
        </a:ln>
        <a:effectLst/>
      </dgm:spPr>
    </dgm:pt>
    <dgm:pt modelId="{7C4832DD-CAC8-424C-A5FB-17592C360D55}" type="pres">
      <dgm:prSet presAssocID="{2D443D94-60BE-4D53-AA68-3BADC5318C0E}" presName="L2TextContainer" presStyleLbl="revTx" presStyleIdx="6" presStyleCnt="18">
        <dgm:presLayoutVars>
          <dgm:bulletEnabled val="1"/>
        </dgm:presLayoutVars>
      </dgm:prSet>
      <dgm:spPr/>
    </dgm:pt>
    <dgm:pt modelId="{79E699D1-5792-4931-AC95-156B2A4FAF1E}" type="pres">
      <dgm:prSet presAssocID="{2D443D94-60BE-4D53-AA68-3BADC5318C0E}" presName="L1TextContainer" presStyleLbl="revTx" presStyleIdx="7" presStyleCnt="18">
        <dgm:presLayoutVars>
          <dgm:chMax val="1"/>
          <dgm:chPref val="1"/>
          <dgm:bulletEnabled val="1"/>
        </dgm:presLayoutVars>
      </dgm:prSet>
      <dgm:spPr/>
    </dgm:pt>
    <dgm:pt modelId="{FD83940E-C746-407C-BC23-CF08BAA5AD88}" type="pres">
      <dgm:prSet presAssocID="{2D443D94-60BE-4D53-AA68-3BADC5318C0E}" presName="ConnectLine" presStyleLbl="sibTrans1D1" presStyleIdx="3" presStyleCnt="9"/>
      <dgm:spPr>
        <a:noFill/>
        <a:ln w="12700" cap="flat" cmpd="sng" algn="ctr">
          <a:solidFill>
            <a:schemeClr val="accent4">
              <a:hueOff val="0"/>
              <a:satOff val="0"/>
              <a:lumOff val="0"/>
              <a:alphaOff val="0"/>
            </a:schemeClr>
          </a:solidFill>
          <a:prstDash val="dash"/>
          <a:miter lim="800000"/>
        </a:ln>
        <a:effectLst/>
      </dgm:spPr>
    </dgm:pt>
    <dgm:pt modelId="{0F62BA3F-4E2E-431F-B631-3A43B11E9265}" type="pres">
      <dgm:prSet presAssocID="{2D443D94-60BE-4D53-AA68-3BADC5318C0E}" presName="EmptyPlaceHolder" presStyleCnt="0"/>
      <dgm:spPr/>
    </dgm:pt>
    <dgm:pt modelId="{436458BD-D139-4C5B-AA38-F690D4E52295}" type="pres">
      <dgm:prSet presAssocID="{1C2EC590-15D7-437F-9751-6D13A528AD79}" presName="spaceBetweenRectangles" presStyleCnt="0"/>
      <dgm:spPr/>
    </dgm:pt>
    <dgm:pt modelId="{B9B221F9-1552-4095-AF9F-1F11FC2F733A}" type="pres">
      <dgm:prSet presAssocID="{FEE90824-5BEE-4A01-BBA5-443CF528E174}" presName="composite" presStyleCnt="0"/>
      <dgm:spPr/>
    </dgm:pt>
    <dgm:pt modelId="{61BC4D82-BDB9-4695-800F-8D0307F79798}" type="pres">
      <dgm:prSet presAssocID="{FEE90824-5BEE-4A01-BBA5-443CF528E174}" presName="ConnectorPoint" presStyleLbl="lnNode1" presStyleIdx="4" presStyleCnt="9"/>
      <dgm:spPr>
        <a:solidFill>
          <a:schemeClr val="accent4">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110B1024-F45A-4E12-8D11-40D588053EFB}" type="pres">
      <dgm:prSet presAssocID="{FEE90824-5BEE-4A01-BBA5-443CF528E174}" presName="DropPinPlaceHolder" presStyleCnt="0"/>
      <dgm:spPr/>
    </dgm:pt>
    <dgm:pt modelId="{56072431-DD11-43E1-8A19-9E617F4408EC}" type="pres">
      <dgm:prSet presAssocID="{FEE90824-5BEE-4A01-BBA5-443CF528E174}" presName="DropPin" presStyleLbl="alignNode1" presStyleIdx="4" presStyleCnt="9"/>
      <dgm:spPr/>
    </dgm:pt>
    <dgm:pt modelId="{800483DB-A7EC-4D2C-984D-3C62BB8EC6FE}" type="pres">
      <dgm:prSet presAssocID="{FEE90824-5BEE-4A01-BBA5-443CF528E174}" presName="Ellipse" presStyleLbl="fgAcc1" presStyleIdx="5" presStyleCnt="10"/>
      <dgm:spPr>
        <a:solidFill>
          <a:schemeClr val="lt1">
            <a:alpha val="90000"/>
            <a:hueOff val="0"/>
            <a:satOff val="0"/>
            <a:lumOff val="0"/>
            <a:alphaOff val="0"/>
          </a:schemeClr>
        </a:solidFill>
        <a:ln w="12700" cap="flat" cmpd="sng" algn="ctr">
          <a:noFill/>
          <a:prstDash val="solid"/>
          <a:miter lim="800000"/>
        </a:ln>
        <a:effectLst/>
      </dgm:spPr>
    </dgm:pt>
    <dgm:pt modelId="{92F3D949-6084-457E-98CB-537EFE7E1E8A}" type="pres">
      <dgm:prSet presAssocID="{FEE90824-5BEE-4A01-BBA5-443CF528E174}" presName="L2TextContainer" presStyleLbl="revTx" presStyleIdx="8" presStyleCnt="18">
        <dgm:presLayoutVars>
          <dgm:bulletEnabled val="1"/>
        </dgm:presLayoutVars>
      </dgm:prSet>
      <dgm:spPr/>
    </dgm:pt>
    <dgm:pt modelId="{E04E7F6A-6B4D-46B0-9436-4F79C8F2F4BE}" type="pres">
      <dgm:prSet presAssocID="{FEE90824-5BEE-4A01-BBA5-443CF528E174}" presName="L1TextContainer" presStyleLbl="revTx" presStyleIdx="9" presStyleCnt="18">
        <dgm:presLayoutVars>
          <dgm:chMax val="1"/>
          <dgm:chPref val="1"/>
          <dgm:bulletEnabled val="1"/>
        </dgm:presLayoutVars>
      </dgm:prSet>
      <dgm:spPr/>
    </dgm:pt>
    <dgm:pt modelId="{44C6173A-058F-4193-AE13-114BE2703A41}" type="pres">
      <dgm:prSet presAssocID="{FEE90824-5BEE-4A01-BBA5-443CF528E174}" presName="ConnectLine" presStyleLbl="sibTrans1D1" presStyleIdx="4" presStyleCnt="9"/>
      <dgm:spPr>
        <a:noFill/>
        <a:ln w="12700" cap="flat" cmpd="sng" algn="ctr">
          <a:solidFill>
            <a:schemeClr val="accent4">
              <a:hueOff val="0"/>
              <a:satOff val="0"/>
              <a:lumOff val="0"/>
              <a:alphaOff val="0"/>
            </a:schemeClr>
          </a:solidFill>
          <a:prstDash val="dash"/>
          <a:miter lim="800000"/>
        </a:ln>
        <a:effectLst/>
      </dgm:spPr>
    </dgm:pt>
    <dgm:pt modelId="{8C65B644-D3C4-4AEE-81C7-DF39DF676AE2}" type="pres">
      <dgm:prSet presAssocID="{FEE90824-5BEE-4A01-BBA5-443CF528E174}" presName="EmptyPlaceHolder" presStyleCnt="0"/>
      <dgm:spPr/>
    </dgm:pt>
    <dgm:pt modelId="{F7B00459-579F-493F-AFF0-C950E5411D0C}" type="pres">
      <dgm:prSet presAssocID="{DB33CF65-EB05-4505-AFE3-A2F752DB9445}" presName="spaceBetweenRectangles" presStyleCnt="0"/>
      <dgm:spPr/>
    </dgm:pt>
    <dgm:pt modelId="{0724C035-354E-4DE5-A2A1-60B67E96F2C6}" type="pres">
      <dgm:prSet presAssocID="{03C05D97-48E9-43F8-8F1C-3DF0541D71E8}" presName="composite" presStyleCnt="0"/>
      <dgm:spPr/>
    </dgm:pt>
    <dgm:pt modelId="{B815240D-183A-4283-BA13-FF4F981380BE}" type="pres">
      <dgm:prSet presAssocID="{03C05D97-48E9-43F8-8F1C-3DF0541D71E8}" presName="ConnectorPoint" presStyleLbl="lnNode1" presStyleIdx="5" presStyleCnt="9"/>
      <dgm:spPr>
        <a:solidFill>
          <a:schemeClr val="accent4">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233BFEFB-356E-470C-BED4-9532540B0CB6}" type="pres">
      <dgm:prSet presAssocID="{03C05D97-48E9-43F8-8F1C-3DF0541D71E8}" presName="DropPinPlaceHolder" presStyleCnt="0"/>
      <dgm:spPr/>
    </dgm:pt>
    <dgm:pt modelId="{C861D4DC-931E-4B2D-BAD7-39C7A6AD220C}" type="pres">
      <dgm:prSet presAssocID="{03C05D97-48E9-43F8-8F1C-3DF0541D71E8}" presName="DropPin" presStyleLbl="alignNode1" presStyleIdx="5" presStyleCnt="9"/>
      <dgm:spPr/>
    </dgm:pt>
    <dgm:pt modelId="{4F422156-BEF3-4CC0-A1FC-1F226CB498CB}" type="pres">
      <dgm:prSet presAssocID="{03C05D97-48E9-43F8-8F1C-3DF0541D71E8}" presName="Ellipse" presStyleLbl="fgAcc1" presStyleIdx="6" presStyleCnt="10"/>
      <dgm:spPr>
        <a:solidFill>
          <a:schemeClr val="lt1">
            <a:alpha val="90000"/>
            <a:hueOff val="0"/>
            <a:satOff val="0"/>
            <a:lumOff val="0"/>
            <a:alphaOff val="0"/>
          </a:schemeClr>
        </a:solidFill>
        <a:ln w="12700" cap="flat" cmpd="sng" algn="ctr">
          <a:noFill/>
          <a:prstDash val="solid"/>
          <a:miter lim="800000"/>
        </a:ln>
        <a:effectLst/>
      </dgm:spPr>
    </dgm:pt>
    <dgm:pt modelId="{CC465B37-7E84-4A5F-B217-7911B16453FD}" type="pres">
      <dgm:prSet presAssocID="{03C05D97-48E9-43F8-8F1C-3DF0541D71E8}" presName="L2TextContainer" presStyleLbl="revTx" presStyleIdx="10" presStyleCnt="18">
        <dgm:presLayoutVars>
          <dgm:bulletEnabled val="1"/>
        </dgm:presLayoutVars>
      </dgm:prSet>
      <dgm:spPr/>
    </dgm:pt>
    <dgm:pt modelId="{8DE2B32A-7876-46DC-9A22-931180859637}" type="pres">
      <dgm:prSet presAssocID="{03C05D97-48E9-43F8-8F1C-3DF0541D71E8}" presName="L1TextContainer" presStyleLbl="revTx" presStyleIdx="11" presStyleCnt="18">
        <dgm:presLayoutVars>
          <dgm:chMax val="1"/>
          <dgm:chPref val="1"/>
          <dgm:bulletEnabled val="1"/>
        </dgm:presLayoutVars>
      </dgm:prSet>
      <dgm:spPr/>
    </dgm:pt>
    <dgm:pt modelId="{30705FF5-209D-4CDB-827D-4B7F5CC9F99E}" type="pres">
      <dgm:prSet presAssocID="{03C05D97-48E9-43F8-8F1C-3DF0541D71E8}" presName="ConnectLine" presStyleLbl="sibTrans1D1" presStyleIdx="5" presStyleCnt="9"/>
      <dgm:spPr>
        <a:noFill/>
        <a:ln w="12700" cap="flat" cmpd="sng" algn="ctr">
          <a:solidFill>
            <a:schemeClr val="accent4">
              <a:hueOff val="0"/>
              <a:satOff val="0"/>
              <a:lumOff val="0"/>
              <a:alphaOff val="0"/>
            </a:schemeClr>
          </a:solidFill>
          <a:prstDash val="dash"/>
          <a:miter lim="800000"/>
        </a:ln>
        <a:effectLst/>
      </dgm:spPr>
    </dgm:pt>
    <dgm:pt modelId="{2CF2EA8D-DA46-4002-9467-70E33F311263}" type="pres">
      <dgm:prSet presAssocID="{03C05D97-48E9-43F8-8F1C-3DF0541D71E8}" presName="EmptyPlaceHolder" presStyleCnt="0"/>
      <dgm:spPr/>
    </dgm:pt>
    <dgm:pt modelId="{82CDC201-D9E3-496D-A96D-595D89220853}" type="pres">
      <dgm:prSet presAssocID="{346855E1-570C-4638-8B5C-CCFE1C388770}" presName="spaceBetweenRectangles" presStyleCnt="0"/>
      <dgm:spPr/>
    </dgm:pt>
    <dgm:pt modelId="{AA715B2D-BD0E-4523-AAA0-8CA6AD59502E}" type="pres">
      <dgm:prSet presAssocID="{510C9623-5316-47F0-8757-EF1D2BBB992A}" presName="composite" presStyleCnt="0"/>
      <dgm:spPr/>
    </dgm:pt>
    <dgm:pt modelId="{4676133A-1F1C-4BCA-9EA0-5965021AC754}" type="pres">
      <dgm:prSet presAssocID="{510C9623-5316-47F0-8757-EF1D2BBB992A}" presName="ConnectorPoint" presStyleLbl="lnNode1" presStyleIdx="6" presStyleCnt="9"/>
      <dgm:spPr>
        <a:solidFill>
          <a:schemeClr val="accent4">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A20E26EF-E786-4050-81FB-615A41C388E7}" type="pres">
      <dgm:prSet presAssocID="{510C9623-5316-47F0-8757-EF1D2BBB992A}" presName="DropPinPlaceHolder" presStyleCnt="0"/>
      <dgm:spPr/>
    </dgm:pt>
    <dgm:pt modelId="{8A58D8B0-2DD7-4FD8-A57C-9F74B423883F}" type="pres">
      <dgm:prSet presAssocID="{510C9623-5316-47F0-8757-EF1D2BBB992A}" presName="DropPin" presStyleLbl="alignNode1" presStyleIdx="6" presStyleCnt="9"/>
      <dgm:spPr/>
    </dgm:pt>
    <dgm:pt modelId="{FCCE701D-EFB6-4B8A-A52D-1C60CABFBBDC}" type="pres">
      <dgm:prSet presAssocID="{510C9623-5316-47F0-8757-EF1D2BBB992A}" presName="Ellipse" presStyleLbl="fgAcc1" presStyleIdx="7" presStyleCnt="10"/>
      <dgm:spPr>
        <a:solidFill>
          <a:schemeClr val="lt1">
            <a:alpha val="90000"/>
            <a:hueOff val="0"/>
            <a:satOff val="0"/>
            <a:lumOff val="0"/>
            <a:alphaOff val="0"/>
          </a:schemeClr>
        </a:solidFill>
        <a:ln w="12700" cap="flat" cmpd="sng" algn="ctr">
          <a:noFill/>
          <a:prstDash val="solid"/>
          <a:miter lim="800000"/>
        </a:ln>
        <a:effectLst/>
      </dgm:spPr>
    </dgm:pt>
    <dgm:pt modelId="{B9D15164-C9B1-476F-ABC9-C7BBD5EA9F8A}" type="pres">
      <dgm:prSet presAssocID="{510C9623-5316-47F0-8757-EF1D2BBB992A}" presName="L2TextContainer" presStyleLbl="revTx" presStyleIdx="12" presStyleCnt="18">
        <dgm:presLayoutVars>
          <dgm:bulletEnabled val="1"/>
        </dgm:presLayoutVars>
      </dgm:prSet>
      <dgm:spPr/>
    </dgm:pt>
    <dgm:pt modelId="{D187D98C-62B5-41D8-8D77-A7B548E9120E}" type="pres">
      <dgm:prSet presAssocID="{510C9623-5316-47F0-8757-EF1D2BBB992A}" presName="L1TextContainer" presStyleLbl="revTx" presStyleIdx="13" presStyleCnt="18">
        <dgm:presLayoutVars>
          <dgm:chMax val="1"/>
          <dgm:chPref val="1"/>
          <dgm:bulletEnabled val="1"/>
        </dgm:presLayoutVars>
      </dgm:prSet>
      <dgm:spPr/>
    </dgm:pt>
    <dgm:pt modelId="{4EB51B9B-1DCE-43F0-A062-77583BE117E6}" type="pres">
      <dgm:prSet presAssocID="{510C9623-5316-47F0-8757-EF1D2BBB992A}" presName="ConnectLine" presStyleLbl="sibTrans1D1" presStyleIdx="6" presStyleCnt="9"/>
      <dgm:spPr>
        <a:noFill/>
        <a:ln w="12700" cap="flat" cmpd="sng" algn="ctr">
          <a:solidFill>
            <a:schemeClr val="accent4">
              <a:hueOff val="0"/>
              <a:satOff val="0"/>
              <a:lumOff val="0"/>
              <a:alphaOff val="0"/>
            </a:schemeClr>
          </a:solidFill>
          <a:prstDash val="dash"/>
          <a:miter lim="800000"/>
        </a:ln>
        <a:effectLst/>
      </dgm:spPr>
    </dgm:pt>
    <dgm:pt modelId="{F0541E0F-25C1-43E0-92B8-98C9D1D0F6B4}" type="pres">
      <dgm:prSet presAssocID="{510C9623-5316-47F0-8757-EF1D2BBB992A}" presName="EmptyPlaceHolder" presStyleCnt="0"/>
      <dgm:spPr/>
    </dgm:pt>
    <dgm:pt modelId="{31A7B96C-C4DA-40C0-9FCE-4B86F170020E}" type="pres">
      <dgm:prSet presAssocID="{5E15CADF-851C-4781-9F25-9D6861BA1EAB}" presName="spaceBetweenRectangles" presStyleCnt="0"/>
      <dgm:spPr/>
    </dgm:pt>
    <dgm:pt modelId="{F2BF8F18-362A-4B11-9B25-CB27F5254CDF}" type="pres">
      <dgm:prSet presAssocID="{874A0A4A-B3BF-410C-A858-CF6E9CDBF474}" presName="composite" presStyleCnt="0"/>
      <dgm:spPr/>
    </dgm:pt>
    <dgm:pt modelId="{16716A36-F731-4F23-A2F6-C28BC371A821}" type="pres">
      <dgm:prSet presAssocID="{874A0A4A-B3BF-410C-A858-CF6E9CDBF474}" presName="ConnectorPoint" presStyleLbl="lnNode1" presStyleIdx="7" presStyleCnt="9"/>
      <dgm:spPr>
        <a:solidFill>
          <a:schemeClr val="accent4">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3192320C-7088-4F12-A0D8-90FF3EAF1ED9}" type="pres">
      <dgm:prSet presAssocID="{874A0A4A-B3BF-410C-A858-CF6E9CDBF474}" presName="DropPinPlaceHolder" presStyleCnt="0"/>
      <dgm:spPr/>
    </dgm:pt>
    <dgm:pt modelId="{A4D6A396-1B6A-410C-ACA9-AC2494BBEA98}" type="pres">
      <dgm:prSet presAssocID="{874A0A4A-B3BF-410C-A858-CF6E9CDBF474}" presName="DropPin" presStyleLbl="alignNode1" presStyleIdx="7" presStyleCnt="9"/>
      <dgm:spPr/>
    </dgm:pt>
    <dgm:pt modelId="{0E882E8E-61C6-4CF4-86D8-8DF4DBD65B3F}" type="pres">
      <dgm:prSet presAssocID="{874A0A4A-B3BF-410C-A858-CF6E9CDBF474}" presName="Ellipse" presStyleLbl="fgAcc1" presStyleIdx="8" presStyleCnt="10"/>
      <dgm:spPr>
        <a:solidFill>
          <a:schemeClr val="lt1">
            <a:alpha val="90000"/>
            <a:hueOff val="0"/>
            <a:satOff val="0"/>
            <a:lumOff val="0"/>
            <a:alphaOff val="0"/>
          </a:schemeClr>
        </a:solidFill>
        <a:ln w="12700" cap="flat" cmpd="sng" algn="ctr">
          <a:noFill/>
          <a:prstDash val="solid"/>
          <a:miter lim="800000"/>
        </a:ln>
        <a:effectLst/>
      </dgm:spPr>
    </dgm:pt>
    <dgm:pt modelId="{D25007D0-1602-40A8-986C-557697578430}" type="pres">
      <dgm:prSet presAssocID="{874A0A4A-B3BF-410C-A858-CF6E9CDBF474}" presName="L2TextContainer" presStyleLbl="revTx" presStyleIdx="14" presStyleCnt="18">
        <dgm:presLayoutVars>
          <dgm:bulletEnabled val="1"/>
        </dgm:presLayoutVars>
      </dgm:prSet>
      <dgm:spPr/>
    </dgm:pt>
    <dgm:pt modelId="{054C4688-41FC-4D9D-AFED-711A03342732}" type="pres">
      <dgm:prSet presAssocID="{874A0A4A-B3BF-410C-A858-CF6E9CDBF474}" presName="L1TextContainer" presStyleLbl="revTx" presStyleIdx="15" presStyleCnt="18">
        <dgm:presLayoutVars>
          <dgm:chMax val="1"/>
          <dgm:chPref val="1"/>
          <dgm:bulletEnabled val="1"/>
        </dgm:presLayoutVars>
      </dgm:prSet>
      <dgm:spPr/>
    </dgm:pt>
    <dgm:pt modelId="{EC419256-060E-4C28-BC0B-260BDFE08B0E}" type="pres">
      <dgm:prSet presAssocID="{874A0A4A-B3BF-410C-A858-CF6E9CDBF474}" presName="ConnectLine" presStyleLbl="sibTrans1D1" presStyleIdx="7" presStyleCnt="9"/>
      <dgm:spPr>
        <a:noFill/>
        <a:ln w="12700" cap="flat" cmpd="sng" algn="ctr">
          <a:solidFill>
            <a:schemeClr val="accent4">
              <a:hueOff val="0"/>
              <a:satOff val="0"/>
              <a:lumOff val="0"/>
              <a:alphaOff val="0"/>
            </a:schemeClr>
          </a:solidFill>
          <a:prstDash val="dash"/>
          <a:miter lim="800000"/>
        </a:ln>
        <a:effectLst/>
      </dgm:spPr>
    </dgm:pt>
    <dgm:pt modelId="{6DFCCB5D-C838-4E3A-BDBE-27BCDCBAF3C1}" type="pres">
      <dgm:prSet presAssocID="{874A0A4A-B3BF-410C-A858-CF6E9CDBF474}" presName="EmptyPlaceHolder" presStyleCnt="0"/>
      <dgm:spPr/>
    </dgm:pt>
    <dgm:pt modelId="{B2EAB0A2-E9D5-450F-88CD-DE36BAEF22CA}" type="pres">
      <dgm:prSet presAssocID="{A44DA2BF-1AD5-4D51-B4BE-4F5920EB0F72}" presName="spaceBetweenRectangles" presStyleCnt="0"/>
      <dgm:spPr/>
    </dgm:pt>
    <dgm:pt modelId="{E5A22801-9595-42FF-9459-D45B807C38BD}" type="pres">
      <dgm:prSet presAssocID="{DC63C239-A8D1-44A4-92CB-9A7FBB3B6286}" presName="composite" presStyleCnt="0"/>
      <dgm:spPr/>
    </dgm:pt>
    <dgm:pt modelId="{1D988AAE-A55E-4EDB-8DFC-8C63E99E720F}" type="pres">
      <dgm:prSet presAssocID="{DC63C239-A8D1-44A4-92CB-9A7FBB3B6286}" presName="ConnectorPoint" presStyleLbl="lnNode1" presStyleIdx="8" presStyleCnt="9"/>
      <dgm:spPr>
        <a:solidFill>
          <a:schemeClr val="accent4">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E5ECCF38-DAD1-4785-BC18-92B9F07B3A3F}" type="pres">
      <dgm:prSet presAssocID="{DC63C239-A8D1-44A4-92CB-9A7FBB3B6286}" presName="DropPinPlaceHolder" presStyleCnt="0"/>
      <dgm:spPr/>
    </dgm:pt>
    <dgm:pt modelId="{0B84377F-78B0-4A7E-916F-C43B0AFE9FAA}" type="pres">
      <dgm:prSet presAssocID="{DC63C239-A8D1-44A4-92CB-9A7FBB3B6286}" presName="DropPin" presStyleLbl="alignNode1" presStyleIdx="8" presStyleCnt="9"/>
      <dgm:spPr/>
    </dgm:pt>
    <dgm:pt modelId="{342DC35D-A530-4520-83F4-9FDAD13DB158}" type="pres">
      <dgm:prSet presAssocID="{DC63C239-A8D1-44A4-92CB-9A7FBB3B6286}" presName="Ellipse" presStyleLbl="fgAcc1" presStyleIdx="9" presStyleCnt="10"/>
      <dgm:spPr>
        <a:solidFill>
          <a:schemeClr val="lt1">
            <a:alpha val="90000"/>
            <a:hueOff val="0"/>
            <a:satOff val="0"/>
            <a:lumOff val="0"/>
            <a:alphaOff val="0"/>
          </a:schemeClr>
        </a:solidFill>
        <a:ln w="12700" cap="flat" cmpd="sng" algn="ctr">
          <a:noFill/>
          <a:prstDash val="solid"/>
          <a:miter lim="800000"/>
        </a:ln>
        <a:effectLst/>
      </dgm:spPr>
    </dgm:pt>
    <dgm:pt modelId="{9C6222BE-A25E-431D-B1AB-56B6C4202C7F}" type="pres">
      <dgm:prSet presAssocID="{DC63C239-A8D1-44A4-92CB-9A7FBB3B6286}" presName="L2TextContainer" presStyleLbl="revTx" presStyleIdx="16" presStyleCnt="18">
        <dgm:presLayoutVars>
          <dgm:bulletEnabled val="1"/>
        </dgm:presLayoutVars>
      </dgm:prSet>
      <dgm:spPr/>
    </dgm:pt>
    <dgm:pt modelId="{EED9EF98-862B-4DE5-BB6F-2153A9D02D4C}" type="pres">
      <dgm:prSet presAssocID="{DC63C239-A8D1-44A4-92CB-9A7FBB3B6286}" presName="L1TextContainer" presStyleLbl="revTx" presStyleIdx="17" presStyleCnt="18">
        <dgm:presLayoutVars>
          <dgm:chMax val="1"/>
          <dgm:chPref val="1"/>
          <dgm:bulletEnabled val="1"/>
        </dgm:presLayoutVars>
      </dgm:prSet>
      <dgm:spPr/>
    </dgm:pt>
    <dgm:pt modelId="{34384B11-77F7-476C-BF16-EDAFA39984A1}" type="pres">
      <dgm:prSet presAssocID="{DC63C239-A8D1-44A4-92CB-9A7FBB3B6286}" presName="ConnectLine" presStyleLbl="sibTrans1D1" presStyleIdx="8" presStyleCnt="9"/>
      <dgm:spPr>
        <a:noFill/>
        <a:ln w="12700" cap="flat" cmpd="sng" algn="ctr">
          <a:solidFill>
            <a:schemeClr val="accent4">
              <a:hueOff val="0"/>
              <a:satOff val="0"/>
              <a:lumOff val="0"/>
              <a:alphaOff val="0"/>
            </a:schemeClr>
          </a:solidFill>
          <a:prstDash val="dash"/>
          <a:miter lim="800000"/>
        </a:ln>
        <a:effectLst/>
      </dgm:spPr>
    </dgm:pt>
    <dgm:pt modelId="{E58031DE-6E3D-44FE-83FE-3CC92A545E8A}" type="pres">
      <dgm:prSet presAssocID="{DC63C239-A8D1-44A4-92CB-9A7FBB3B6286}" presName="EmptyPlaceHolder" presStyleCnt="0"/>
      <dgm:spPr/>
    </dgm:pt>
  </dgm:ptLst>
  <dgm:cxnLst>
    <dgm:cxn modelId="{FDC9AA01-536C-4E0C-A2B1-101FC884872D}" type="presOf" srcId="{FEE90824-5BEE-4A01-BBA5-443CF528E174}" destId="{E04E7F6A-6B4D-46B0-9436-4F79C8F2F4BE}" srcOrd="0" destOrd="0" presId="urn:microsoft.com/office/officeart/2017/3/layout/DropPinTimeline"/>
    <dgm:cxn modelId="{F38A0808-42C0-43F6-B173-C2B6CA86601F}" srcId="{27D1D3CC-5BDE-4682-B018-ECDE84932938}" destId="{2D443D94-60BE-4D53-AA68-3BADC5318C0E}" srcOrd="3" destOrd="0" parTransId="{1FFCCD39-E049-48C4-9286-73C45E293D20}" sibTransId="{1C2EC590-15D7-437F-9751-6D13A528AD79}"/>
    <dgm:cxn modelId="{96AC610B-FC9F-4255-8C66-CE0434699EFF}" srcId="{27D1D3CC-5BDE-4682-B018-ECDE84932938}" destId="{874A0A4A-B3BF-410C-A858-CF6E9CDBF474}" srcOrd="7" destOrd="0" parTransId="{06CBD13C-D465-48ED-B274-D5764D2F6C0E}" sibTransId="{A44DA2BF-1AD5-4D51-B4BE-4F5920EB0F72}"/>
    <dgm:cxn modelId="{BBFB6111-799D-45FC-928B-40715EC16CD8}" srcId="{DC63C239-A8D1-44A4-92CB-9A7FBB3B6286}" destId="{76C9BDCF-F02F-4325-AD41-B93A8283BFA1}" srcOrd="0" destOrd="0" parTransId="{78D28DA4-672B-414B-B2A5-E6B1376843DF}" sibTransId="{3D0E4033-36A7-4E25-A6A0-56DC339868EB}"/>
    <dgm:cxn modelId="{E7594D15-8403-4CD7-9E9D-9F4F5D992C3C}" type="presOf" srcId="{76C9BDCF-F02F-4325-AD41-B93A8283BFA1}" destId="{9C6222BE-A25E-431D-B1AB-56B6C4202C7F}" srcOrd="0" destOrd="0" presId="urn:microsoft.com/office/officeart/2017/3/layout/DropPinTimeline"/>
    <dgm:cxn modelId="{37EA5023-0137-4E49-B760-CA2F9A97F287}" type="presOf" srcId="{07E5BE0B-E632-4706-A7FB-EBCDB510FB15}" destId="{D2BF6772-E16E-412D-84CC-94FF0B08D0A5}" srcOrd="0" destOrd="0" presId="urn:microsoft.com/office/officeart/2017/3/layout/DropPinTimeline"/>
    <dgm:cxn modelId="{2E897B2D-32F1-4EB6-80B2-FA828776AD5A}" srcId="{27D1D3CC-5BDE-4682-B018-ECDE84932938}" destId="{510C9623-5316-47F0-8757-EF1D2BBB992A}" srcOrd="6" destOrd="0" parTransId="{44F81887-F748-4211-8C7F-77CAB2CE4273}" sibTransId="{5E15CADF-851C-4781-9F25-9D6861BA1EAB}"/>
    <dgm:cxn modelId="{F3049061-E883-4927-BD42-199538B3E59D}" srcId="{CAC7C12F-1827-4D47-921C-407E39D2B67C}" destId="{DBDDE499-43C8-4650-941B-EA52107290D8}" srcOrd="0" destOrd="0" parTransId="{DFC9DF81-1AF3-4670-A3A7-7A284C3139EE}" sibTransId="{10E0F43D-B143-4641-9C67-EEC297BFDC9E}"/>
    <dgm:cxn modelId="{2A3D6347-A1F0-48C2-8DB1-52CD9508BB1A}" srcId="{510C9623-5316-47F0-8757-EF1D2BBB992A}" destId="{45A118C8-E7BE-48AE-9B8D-199B9D3B3C2E}" srcOrd="0" destOrd="0" parTransId="{F70873E1-8EDC-4EE3-81F8-5A0A16C64A34}" sibTransId="{337AC147-EC49-4337-B04A-AE30E31A310F}"/>
    <dgm:cxn modelId="{8AEE7D6C-BB43-4000-AEDF-E680700BA576}" srcId="{77E176AC-A6A5-465B-9C25-7F11A561D489}" destId="{0A5F3EA7-A0AA-4D2D-85BD-FC7CD932E810}" srcOrd="0" destOrd="0" parTransId="{B01EFF89-BFDF-4E2A-B768-B32C3EE6F5E0}" sibTransId="{198F1113-583E-43D8-A912-F846C49D2CB1}"/>
    <dgm:cxn modelId="{F304B554-CDE6-426F-BBD7-8FB2052826C8}" type="presOf" srcId="{B53E37D2-08FA-4471-BFE8-AFE4C2E792A4}" destId="{92F3D949-6084-457E-98CB-537EFE7E1E8A}" srcOrd="0" destOrd="0" presId="urn:microsoft.com/office/officeart/2017/3/layout/DropPinTimeline"/>
    <dgm:cxn modelId="{85205677-29B3-4066-A1FA-9B72CAA03C70}" srcId="{27D1D3CC-5BDE-4682-B018-ECDE84932938}" destId="{DC63C239-A8D1-44A4-92CB-9A7FBB3B6286}" srcOrd="8" destOrd="0" parTransId="{939233EC-3524-4869-BA9F-986F7A3DB5BA}" sibTransId="{559A640B-60A3-46B7-B3C5-694731DE025E}"/>
    <dgm:cxn modelId="{D9F4F084-55B3-45C6-AA47-5F77021AEDF3}" type="presOf" srcId="{77E176AC-A6A5-465B-9C25-7F11A561D489}" destId="{87B52B85-3E4E-4062-9478-52A73B718731}" srcOrd="0" destOrd="0" presId="urn:microsoft.com/office/officeart/2017/3/layout/DropPinTimeline"/>
    <dgm:cxn modelId="{1BDAD091-B629-48F7-B270-2B75EAB81EB7}" type="presOf" srcId="{DBDDE499-43C8-4650-941B-EA52107290D8}" destId="{F571CBD5-BF77-4D49-93D3-4DC89F40E427}" srcOrd="0" destOrd="0" presId="urn:microsoft.com/office/officeart/2017/3/layout/DropPinTimeline"/>
    <dgm:cxn modelId="{7CFADE93-260F-43B5-850D-CF971606CD3E}" type="presOf" srcId="{27D1D3CC-5BDE-4682-B018-ECDE84932938}" destId="{5C8EE3AD-FA60-4612-AC19-1FCF345D8A39}" srcOrd="0" destOrd="0" presId="urn:microsoft.com/office/officeart/2017/3/layout/DropPinTimeline"/>
    <dgm:cxn modelId="{8428CA96-BD1D-43D8-BB36-10C2B6016AD4}" srcId="{874A0A4A-B3BF-410C-A858-CF6E9CDBF474}" destId="{967E4207-02C2-434D-9CA2-11D08E43033C}" srcOrd="0" destOrd="0" parTransId="{B529D371-DDAC-447D-BA88-0F43C68B56BD}" sibTransId="{57A6DEE1-0B81-4D15-89B7-79A6A942D6C4}"/>
    <dgm:cxn modelId="{C5348A99-ABA1-41E8-A84A-4E282B228EC1}" srcId="{07E5BE0B-E632-4706-A7FB-EBCDB510FB15}" destId="{790A6FBF-BA5F-41E5-B9B0-B6FF1130E995}" srcOrd="0" destOrd="0" parTransId="{163EE907-D4FC-4E06-884F-1027593683FE}" sibTransId="{79FD7F50-6265-41BA-8EDC-5F70BBBEDE65}"/>
    <dgm:cxn modelId="{6AFC129F-8B49-461D-998A-2CE55E40A7D8}" type="presOf" srcId="{967E4207-02C2-434D-9CA2-11D08E43033C}" destId="{D25007D0-1602-40A8-986C-557697578430}" srcOrd="0" destOrd="0" presId="urn:microsoft.com/office/officeart/2017/3/layout/DropPinTimeline"/>
    <dgm:cxn modelId="{1BE8969F-A80A-474E-86F4-F5A1B2EBDD0D}" type="presOf" srcId="{CAC7C12F-1827-4D47-921C-407E39D2B67C}" destId="{98F3449A-5EAA-4900-AC25-D90177ED07DF}" srcOrd="0" destOrd="0" presId="urn:microsoft.com/office/officeart/2017/3/layout/DropPinTimeline"/>
    <dgm:cxn modelId="{3FA4ACA4-8F1A-4385-919D-9011B80C46C2}" type="presOf" srcId="{03C05D97-48E9-43F8-8F1C-3DF0541D71E8}" destId="{8DE2B32A-7876-46DC-9A22-931180859637}" srcOrd="0" destOrd="0" presId="urn:microsoft.com/office/officeart/2017/3/layout/DropPinTimeline"/>
    <dgm:cxn modelId="{205CDDA9-9EE5-475A-95C7-FE9825E17A75}" type="presOf" srcId="{D1E20EC9-3DF2-42A6-9E3F-A3EB9240598F}" destId="{CC465B37-7E84-4A5F-B217-7911B16453FD}" srcOrd="0" destOrd="0" presId="urn:microsoft.com/office/officeart/2017/3/layout/DropPinTimeline"/>
    <dgm:cxn modelId="{953D43B4-AE04-486A-82C7-58D46A1A164F}" srcId="{27D1D3CC-5BDE-4682-B018-ECDE84932938}" destId="{77E176AC-A6A5-465B-9C25-7F11A561D489}" srcOrd="1" destOrd="0" parTransId="{60254AAC-E150-4BB6-A09A-1A2649A029E8}" sibTransId="{26AB35C9-56CE-4D13-85BD-81EEC3E9AD46}"/>
    <dgm:cxn modelId="{B7FC9CB9-5491-4DB9-9210-10261CCB872C}" srcId="{2D443D94-60BE-4D53-AA68-3BADC5318C0E}" destId="{FE5C3C9C-6786-47C8-9470-938BB55397AA}" srcOrd="0" destOrd="0" parTransId="{7E6753C2-D954-4E6E-8880-D6BE09ECEC11}" sibTransId="{08E81DA6-D5EC-46B2-BD0E-703DBAFCB096}"/>
    <dgm:cxn modelId="{725EE9BF-2380-4DDE-9CCB-FB2D313C07C9}" type="presOf" srcId="{790A6FBF-BA5F-41E5-B9B0-B6FF1130E995}" destId="{849A2503-4D6B-4EAC-980B-531219557787}" srcOrd="0" destOrd="0" presId="urn:microsoft.com/office/officeart/2017/3/layout/DropPinTimeline"/>
    <dgm:cxn modelId="{B40815CD-2A89-484E-8CEC-A49D84FB30E5}" srcId="{FEE90824-5BEE-4A01-BBA5-443CF528E174}" destId="{B53E37D2-08FA-4471-BFE8-AFE4C2E792A4}" srcOrd="0" destOrd="0" parTransId="{6B81C2F0-8DCF-48EE-BAC9-E9149F9E0EFE}" sibTransId="{C39E3818-B112-4E23-9E17-571B22D41521}"/>
    <dgm:cxn modelId="{F088ACCE-4BC5-4EE9-A982-8C63A125FA83}" type="presOf" srcId="{0A5F3EA7-A0AA-4D2D-85BD-FC7CD932E810}" destId="{C84A7C7C-2911-46A1-9113-2A6743F17C63}" srcOrd="0" destOrd="0" presId="urn:microsoft.com/office/officeart/2017/3/layout/DropPinTimeline"/>
    <dgm:cxn modelId="{7AE39DD0-0AA6-4656-A663-348F1A75012A}" srcId="{27D1D3CC-5BDE-4682-B018-ECDE84932938}" destId="{CAC7C12F-1827-4D47-921C-407E39D2B67C}" srcOrd="2" destOrd="0" parTransId="{94A361E5-B51A-4BC3-B805-20F75A6CD3E9}" sibTransId="{71204800-D861-44A9-8BB7-0F3B36639146}"/>
    <dgm:cxn modelId="{9DE3E3D4-E323-4D5F-9CD5-3EE20DF373AE}" type="presOf" srcId="{874A0A4A-B3BF-410C-A858-CF6E9CDBF474}" destId="{054C4688-41FC-4D9D-AFED-711A03342732}" srcOrd="0" destOrd="0" presId="urn:microsoft.com/office/officeart/2017/3/layout/DropPinTimeline"/>
    <dgm:cxn modelId="{1E4500D6-AC1D-4FB9-A78C-03A2C7A26FCD}" type="presOf" srcId="{45A118C8-E7BE-48AE-9B8D-199B9D3B3C2E}" destId="{B9D15164-C9B1-476F-ABC9-C7BBD5EA9F8A}" srcOrd="0" destOrd="0" presId="urn:microsoft.com/office/officeart/2017/3/layout/DropPinTimeline"/>
    <dgm:cxn modelId="{3F6790D6-73A2-4082-AFF8-6416C7688993}" type="presOf" srcId="{510C9623-5316-47F0-8757-EF1D2BBB992A}" destId="{D187D98C-62B5-41D8-8D77-A7B548E9120E}" srcOrd="0" destOrd="0" presId="urn:microsoft.com/office/officeart/2017/3/layout/DropPinTimeline"/>
    <dgm:cxn modelId="{70B814D8-CACB-4EDD-AAD1-9E8054895137}" type="presOf" srcId="{DC63C239-A8D1-44A4-92CB-9A7FBB3B6286}" destId="{EED9EF98-862B-4DE5-BB6F-2153A9D02D4C}" srcOrd="0" destOrd="0" presId="urn:microsoft.com/office/officeart/2017/3/layout/DropPinTimeline"/>
    <dgm:cxn modelId="{367A42D8-47CB-4C09-B6CB-FE1416DFB452}" srcId="{27D1D3CC-5BDE-4682-B018-ECDE84932938}" destId="{FEE90824-5BEE-4A01-BBA5-443CF528E174}" srcOrd="4" destOrd="0" parTransId="{3940D004-14B8-40A2-8B27-7947F3AA01D5}" sibTransId="{DB33CF65-EB05-4505-AFE3-A2F752DB9445}"/>
    <dgm:cxn modelId="{F37A2FE9-87DE-4B67-926C-13D8A0F47170}" srcId="{27D1D3CC-5BDE-4682-B018-ECDE84932938}" destId="{07E5BE0B-E632-4706-A7FB-EBCDB510FB15}" srcOrd="0" destOrd="0" parTransId="{ADA56E86-2F02-4095-8D55-6138141914D3}" sibTransId="{6B6673C9-F108-4C8E-84F2-A31ADD77CD51}"/>
    <dgm:cxn modelId="{2C0443EC-8885-4410-B1DD-8E545D7F6B2E}" type="presOf" srcId="{2D443D94-60BE-4D53-AA68-3BADC5318C0E}" destId="{79E699D1-5792-4931-AC95-156B2A4FAF1E}" srcOrd="0" destOrd="0" presId="urn:microsoft.com/office/officeart/2017/3/layout/DropPinTimeline"/>
    <dgm:cxn modelId="{49A357ED-9743-47D5-BC98-E5D6EF987991}" type="presOf" srcId="{FE5C3C9C-6786-47C8-9470-938BB55397AA}" destId="{7C4832DD-CAC8-424C-A5FB-17592C360D55}" srcOrd="0" destOrd="0" presId="urn:microsoft.com/office/officeart/2017/3/layout/DropPinTimeline"/>
    <dgm:cxn modelId="{A50A92F3-E2C5-4FF6-B448-65D59679AED0}" srcId="{27D1D3CC-5BDE-4682-B018-ECDE84932938}" destId="{03C05D97-48E9-43F8-8F1C-3DF0541D71E8}" srcOrd="5" destOrd="0" parTransId="{838CDDED-2582-489B-9C6A-DEFAAFD3F47C}" sibTransId="{346855E1-570C-4638-8B5C-CCFE1C388770}"/>
    <dgm:cxn modelId="{DC81C2F8-D9CE-4604-9437-2412094B4F27}" srcId="{03C05D97-48E9-43F8-8F1C-3DF0541D71E8}" destId="{D1E20EC9-3DF2-42A6-9E3F-A3EB9240598F}" srcOrd="0" destOrd="0" parTransId="{FFE0A5EB-0FD7-4697-99EF-33ADBC9DB9AB}" sibTransId="{863C9308-8BA9-4970-B80F-50BA9C5D4101}"/>
    <dgm:cxn modelId="{8C6D968D-93A0-48AD-98A2-99670EE9A995}" type="presParOf" srcId="{5C8EE3AD-FA60-4612-AC19-1FCF345D8A39}" destId="{EAF03E9F-3D46-4DE6-977D-D35B076BBBF8}" srcOrd="0" destOrd="0" presId="urn:microsoft.com/office/officeart/2017/3/layout/DropPinTimeline"/>
    <dgm:cxn modelId="{A28D34F2-E2F4-480C-ADDA-FB1E7808EF15}" type="presParOf" srcId="{5C8EE3AD-FA60-4612-AC19-1FCF345D8A39}" destId="{E02AEE14-E27D-4674-96A7-71268F5586D1}" srcOrd="1" destOrd="0" presId="urn:microsoft.com/office/officeart/2017/3/layout/DropPinTimeline"/>
    <dgm:cxn modelId="{CCD78518-9751-41CC-807C-B5A37F32B561}" type="presParOf" srcId="{E02AEE14-E27D-4674-96A7-71268F5586D1}" destId="{66D87EA9-61C3-4AE7-9F43-81A820DF8ABA}" srcOrd="0" destOrd="0" presId="urn:microsoft.com/office/officeart/2017/3/layout/DropPinTimeline"/>
    <dgm:cxn modelId="{DAD45430-5FB9-4ACA-88E0-EE8717BF2336}" type="presParOf" srcId="{66D87EA9-61C3-4AE7-9F43-81A820DF8ABA}" destId="{D1F3EA1B-52C8-42ED-8FAD-BB1917C9A810}" srcOrd="0" destOrd="0" presId="urn:microsoft.com/office/officeart/2017/3/layout/DropPinTimeline"/>
    <dgm:cxn modelId="{3AE822B8-A071-4A04-B061-8A66E26F2F06}" type="presParOf" srcId="{66D87EA9-61C3-4AE7-9F43-81A820DF8ABA}" destId="{2513FAA7-1D7D-4C83-A61C-D07A9B22BBF0}" srcOrd="1" destOrd="0" presId="urn:microsoft.com/office/officeart/2017/3/layout/DropPinTimeline"/>
    <dgm:cxn modelId="{99814731-CC89-4E7D-BD31-71E9644626B6}" type="presParOf" srcId="{2513FAA7-1D7D-4C83-A61C-D07A9B22BBF0}" destId="{5A2EA508-2A53-4262-8DFA-1AC97025423A}" srcOrd="0" destOrd="0" presId="urn:microsoft.com/office/officeart/2017/3/layout/DropPinTimeline"/>
    <dgm:cxn modelId="{657B8E27-960F-4F6F-B59C-4D88D5507279}" type="presParOf" srcId="{2513FAA7-1D7D-4C83-A61C-D07A9B22BBF0}" destId="{EB3CCE26-602A-4FB0-83CD-780DCA879A79}" srcOrd="1" destOrd="0" presId="urn:microsoft.com/office/officeart/2017/3/layout/DropPinTimeline"/>
    <dgm:cxn modelId="{4793DFE3-7CAA-4E33-A593-9839875C0B45}" type="presParOf" srcId="{66D87EA9-61C3-4AE7-9F43-81A820DF8ABA}" destId="{849A2503-4D6B-4EAC-980B-531219557787}" srcOrd="2" destOrd="0" presId="urn:microsoft.com/office/officeart/2017/3/layout/DropPinTimeline"/>
    <dgm:cxn modelId="{F2ACE94B-1A37-4E10-A172-08278EA7E643}" type="presParOf" srcId="{66D87EA9-61C3-4AE7-9F43-81A820DF8ABA}" destId="{D2BF6772-E16E-412D-84CC-94FF0B08D0A5}" srcOrd="3" destOrd="0" presId="urn:microsoft.com/office/officeart/2017/3/layout/DropPinTimeline"/>
    <dgm:cxn modelId="{B2378EAA-AEAE-465E-B852-5637C1306577}" type="presParOf" srcId="{66D87EA9-61C3-4AE7-9F43-81A820DF8ABA}" destId="{F81FF280-E72A-45F9-8F61-C2EB0DFD8726}" srcOrd="4" destOrd="0" presId="urn:microsoft.com/office/officeart/2017/3/layout/DropPinTimeline"/>
    <dgm:cxn modelId="{3536F5E1-5B58-402F-86FF-909A563EFE48}" type="presParOf" srcId="{66D87EA9-61C3-4AE7-9F43-81A820DF8ABA}" destId="{A9E3C8C9-91C6-43C9-82D5-047C65820644}" srcOrd="5" destOrd="0" presId="urn:microsoft.com/office/officeart/2017/3/layout/DropPinTimeline"/>
    <dgm:cxn modelId="{8F37CB1F-A285-4616-B54C-E0F6F3B1264C}" type="presParOf" srcId="{E02AEE14-E27D-4674-96A7-71268F5586D1}" destId="{5C1C9174-F2B0-445E-914E-1624B741C267}" srcOrd="1" destOrd="0" presId="urn:microsoft.com/office/officeart/2017/3/layout/DropPinTimeline"/>
    <dgm:cxn modelId="{29931CF7-C447-48B4-8952-F82B93ECB82D}" type="presParOf" srcId="{E02AEE14-E27D-4674-96A7-71268F5586D1}" destId="{D50357C2-CD7C-44DD-A0AB-CEA1FCAC37B4}" srcOrd="2" destOrd="0" presId="urn:microsoft.com/office/officeart/2017/3/layout/DropPinTimeline"/>
    <dgm:cxn modelId="{464DAFEE-FCB9-4B29-8B6D-A2BC2A44CE67}" type="presParOf" srcId="{D50357C2-CD7C-44DD-A0AB-CEA1FCAC37B4}" destId="{27D98AD8-02F6-446E-81EC-8DEE307D2D7C}" srcOrd="0" destOrd="0" presId="urn:microsoft.com/office/officeart/2017/3/layout/DropPinTimeline"/>
    <dgm:cxn modelId="{4A9BB210-AF05-4A7C-9B12-6F537DFBC6A7}" type="presParOf" srcId="{D50357C2-CD7C-44DD-A0AB-CEA1FCAC37B4}" destId="{599F44AF-902E-4FF3-A5B2-ABAEA4B1B9C2}" srcOrd="1" destOrd="0" presId="urn:microsoft.com/office/officeart/2017/3/layout/DropPinTimeline"/>
    <dgm:cxn modelId="{BAA6DA06-CF61-4EA9-B9B7-CDD822C61700}" type="presParOf" srcId="{599F44AF-902E-4FF3-A5B2-ABAEA4B1B9C2}" destId="{A37A60A6-EDF5-4AF8-9B35-215E55FB93A0}" srcOrd="0" destOrd="0" presId="urn:microsoft.com/office/officeart/2017/3/layout/DropPinTimeline"/>
    <dgm:cxn modelId="{41930C3F-0790-44C7-9A74-F727218B9952}" type="presParOf" srcId="{599F44AF-902E-4FF3-A5B2-ABAEA4B1B9C2}" destId="{AC463BC8-610F-4790-B6EF-45F88F39A745}" srcOrd="1" destOrd="0" presId="urn:microsoft.com/office/officeart/2017/3/layout/DropPinTimeline"/>
    <dgm:cxn modelId="{14E9F96E-828B-4BF9-B587-E71AD242D2E0}" type="presParOf" srcId="{D50357C2-CD7C-44DD-A0AB-CEA1FCAC37B4}" destId="{C84A7C7C-2911-46A1-9113-2A6743F17C63}" srcOrd="2" destOrd="0" presId="urn:microsoft.com/office/officeart/2017/3/layout/DropPinTimeline"/>
    <dgm:cxn modelId="{0040AC8E-A82C-4E59-B81D-A54C25E4BC19}" type="presParOf" srcId="{D50357C2-CD7C-44DD-A0AB-CEA1FCAC37B4}" destId="{87B52B85-3E4E-4062-9478-52A73B718731}" srcOrd="3" destOrd="0" presId="urn:microsoft.com/office/officeart/2017/3/layout/DropPinTimeline"/>
    <dgm:cxn modelId="{CE7A4C28-9012-4E08-BA3E-494769131DA0}" type="presParOf" srcId="{D50357C2-CD7C-44DD-A0AB-CEA1FCAC37B4}" destId="{1DCCF5CD-10AF-4D4E-9F9A-29DAB831D152}" srcOrd="4" destOrd="0" presId="urn:microsoft.com/office/officeart/2017/3/layout/DropPinTimeline"/>
    <dgm:cxn modelId="{D2A8C3AE-AA86-4596-B445-2193E705B494}" type="presParOf" srcId="{D50357C2-CD7C-44DD-A0AB-CEA1FCAC37B4}" destId="{231DAFE6-5C00-416E-B9F6-9514F564506A}" srcOrd="5" destOrd="0" presId="urn:microsoft.com/office/officeart/2017/3/layout/DropPinTimeline"/>
    <dgm:cxn modelId="{68FE0BCA-732B-448C-AB57-38134C9F6B77}" type="presParOf" srcId="{E02AEE14-E27D-4674-96A7-71268F5586D1}" destId="{97C24C62-D510-4AA2-8BE7-842E4F6FF0FB}" srcOrd="3" destOrd="0" presId="urn:microsoft.com/office/officeart/2017/3/layout/DropPinTimeline"/>
    <dgm:cxn modelId="{E0BA4B1C-0482-4552-9BFF-27BCD18EB96D}" type="presParOf" srcId="{E02AEE14-E27D-4674-96A7-71268F5586D1}" destId="{3E5B8489-A997-4784-9083-117150B3196C}" srcOrd="4" destOrd="0" presId="urn:microsoft.com/office/officeart/2017/3/layout/DropPinTimeline"/>
    <dgm:cxn modelId="{F1DF909D-A2BD-4905-B552-280CD50DE45C}" type="presParOf" srcId="{3E5B8489-A997-4784-9083-117150B3196C}" destId="{3790A982-2CA4-43AC-9BAA-16C73C0A48B1}" srcOrd="0" destOrd="0" presId="urn:microsoft.com/office/officeart/2017/3/layout/DropPinTimeline"/>
    <dgm:cxn modelId="{93023BB8-DAE5-4A74-A47A-6E1E24BED413}" type="presParOf" srcId="{3E5B8489-A997-4784-9083-117150B3196C}" destId="{08608B69-C3B1-4202-A446-473B0342D8AA}" srcOrd="1" destOrd="0" presId="urn:microsoft.com/office/officeart/2017/3/layout/DropPinTimeline"/>
    <dgm:cxn modelId="{C997311F-2C03-4FE5-A7CC-67E702BC5B01}" type="presParOf" srcId="{08608B69-C3B1-4202-A446-473B0342D8AA}" destId="{EAE6C63D-F643-4AF9-8069-0741F4EB9200}" srcOrd="0" destOrd="0" presId="urn:microsoft.com/office/officeart/2017/3/layout/DropPinTimeline"/>
    <dgm:cxn modelId="{04377789-C95A-4F08-8BB3-1D28B9E9BBBA}" type="presParOf" srcId="{08608B69-C3B1-4202-A446-473B0342D8AA}" destId="{2E44D25E-3712-4F8B-9B70-6C0A2E258CC5}" srcOrd="1" destOrd="0" presId="urn:microsoft.com/office/officeart/2017/3/layout/DropPinTimeline"/>
    <dgm:cxn modelId="{F9BDE0F8-C2E7-420E-9EA8-7A970CBC0540}" type="presParOf" srcId="{3E5B8489-A997-4784-9083-117150B3196C}" destId="{F571CBD5-BF77-4D49-93D3-4DC89F40E427}" srcOrd="2" destOrd="0" presId="urn:microsoft.com/office/officeart/2017/3/layout/DropPinTimeline"/>
    <dgm:cxn modelId="{C3FAAB11-FC5C-4120-AD5F-31EB055EE6A2}" type="presParOf" srcId="{3E5B8489-A997-4784-9083-117150B3196C}" destId="{98F3449A-5EAA-4900-AC25-D90177ED07DF}" srcOrd="3" destOrd="0" presId="urn:microsoft.com/office/officeart/2017/3/layout/DropPinTimeline"/>
    <dgm:cxn modelId="{4ACCE5B5-F735-4537-8642-65DA7E4F3CC0}" type="presParOf" srcId="{3E5B8489-A997-4784-9083-117150B3196C}" destId="{62C34B64-91FB-46EA-A06D-705B21FF26D1}" srcOrd="4" destOrd="0" presId="urn:microsoft.com/office/officeart/2017/3/layout/DropPinTimeline"/>
    <dgm:cxn modelId="{16BD63EE-7279-4372-8241-6A6FAED9FB65}" type="presParOf" srcId="{3E5B8489-A997-4784-9083-117150B3196C}" destId="{B53F24DC-2475-424F-AA69-259057C178C1}" srcOrd="5" destOrd="0" presId="urn:microsoft.com/office/officeart/2017/3/layout/DropPinTimeline"/>
    <dgm:cxn modelId="{EA1A1795-4806-4830-AAFA-CCBF7924E783}" type="presParOf" srcId="{E02AEE14-E27D-4674-96A7-71268F5586D1}" destId="{C7C5B6FD-5F95-4174-8101-0286AC88E1AF}" srcOrd="5" destOrd="0" presId="urn:microsoft.com/office/officeart/2017/3/layout/DropPinTimeline"/>
    <dgm:cxn modelId="{5E08F16F-A03F-4CBC-BA8D-C8895EA9E9E2}" type="presParOf" srcId="{E02AEE14-E27D-4674-96A7-71268F5586D1}" destId="{EAFFA5D3-D529-4957-82C8-D6B968A7C604}" srcOrd="6" destOrd="0" presId="urn:microsoft.com/office/officeart/2017/3/layout/DropPinTimeline"/>
    <dgm:cxn modelId="{A4BE1828-F44F-4F6E-AB1F-C9E9832CC064}" type="presParOf" srcId="{EAFFA5D3-D529-4957-82C8-D6B968A7C604}" destId="{D7E483A0-9478-4F43-B98B-39635D9D5CB7}" srcOrd="0" destOrd="0" presId="urn:microsoft.com/office/officeart/2017/3/layout/DropPinTimeline"/>
    <dgm:cxn modelId="{02531389-26CF-4308-A293-F0812B5BEA10}" type="presParOf" srcId="{EAFFA5D3-D529-4957-82C8-D6B968A7C604}" destId="{8117C5C0-D8F5-40B6-994F-15566AB1D825}" srcOrd="1" destOrd="0" presId="urn:microsoft.com/office/officeart/2017/3/layout/DropPinTimeline"/>
    <dgm:cxn modelId="{CA48F91B-0D38-4B57-98BA-B429CB0E4949}" type="presParOf" srcId="{8117C5C0-D8F5-40B6-994F-15566AB1D825}" destId="{6F969428-E38D-4699-902E-C33FF6158DD8}" srcOrd="0" destOrd="0" presId="urn:microsoft.com/office/officeart/2017/3/layout/DropPinTimeline"/>
    <dgm:cxn modelId="{6766285C-A3E9-4FE3-A95D-382E91165023}" type="presParOf" srcId="{8117C5C0-D8F5-40B6-994F-15566AB1D825}" destId="{A804B17E-BD1D-434A-A829-941449E29CA1}" srcOrd="1" destOrd="0" presId="urn:microsoft.com/office/officeart/2017/3/layout/DropPinTimeline"/>
    <dgm:cxn modelId="{3DDF5194-5372-42A4-9CAB-C6C4322DCF8B}" type="presParOf" srcId="{EAFFA5D3-D529-4957-82C8-D6B968A7C604}" destId="{7C4832DD-CAC8-424C-A5FB-17592C360D55}" srcOrd="2" destOrd="0" presId="urn:microsoft.com/office/officeart/2017/3/layout/DropPinTimeline"/>
    <dgm:cxn modelId="{99E9F82B-9E89-456C-839A-92EF78E6F0D1}" type="presParOf" srcId="{EAFFA5D3-D529-4957-82C8-D6B968A7C604}" destId="{79E699D1-5792-4931-AC95-156B2A4FAF1E}" srcOrd="3" destOrd="0" presId="urn:microsoft.com/office/officeart/2017/3/layout/DropPinTimeline"/>
    <dgm:cxn modelId="{770A563E-6E7F-4A50-97D9-21E4BA980126}" type="presParOf" srcId="{EAFFA5D3-D529-4957-82C8-D6B968A7C604}" destId="{FD83940E-C746-407C-BC23-CF08BAA5AD88}" srcOrd="4" destOrd="0" presId="urn:microsoft.com/office/officeart/2017/3/layout/DropPinTimeline"/>
    <dgm:cxn modelId="{D67C4A41-2313-48DE-B16F-C29EDCCA2052}" type="presParOf" srcId="{EAFFA5D3-D529-4957-82C8-D6B968A7C604}" destId="{0F62BA3F-4E2E-431F-B631-3A43B11E9265}" srcOrd="5" destOrd="0" presId="urn:microsoft.com/office/officeart/2017/3/layout/DropPinTimeline"/>
    <dgm:cxn modelId="{D07DCF17-21B9-43C5-8F45-E2F29BA659C4}" type="presParOf" srcId="{E02AEE14-E27D-4674-96A7-71268F5586D1}" destId="{436458BD-D139-4C5B-AA38-F690D4E52295}" srcOrd="7" destOrd="0" presId="urn:microsoft.com/office/officeart/2017/3/layout/DropPinTimeline"/>
    <dgm:cxn modelId="{3333179B-5245-49F8-A591-AD533B86FF4F}" type="presParOf" srcId="{E02AEE14-E27D-4674-96A7-71268F5586D1}" destId="{B9B221F9-1552-4095-AF9F-1F11FC2F733A}" srcOrd="8" destOrd="0" presId="urn:microsoft.com/office/officeart/2017/3/layout/DropPinTimeline"/>
    <dgm:cxn modelId="{12FDD794-651C-4DF5-A875-581C7EBD85FE}" type="presParOf" srcId="{B9B221F9-1552-4095-AF9F-1F11FC2F733A}" destId="{61BC4D82-BDB9-4695-800F-8D0307F79798}" srcOrd="0" destOrd="0" presId="urn:microsoft.com/office/officeart/2017/3/layout/DropPinTimeline"/>
    <dgm:cxn modelId="{89B17F8B-9AB1-426F-B2F8-DD356B2B0208}" type="presParOf" srcId="{B9B221F9-1552-4095-AF9F-1F11FC2F733A}" destId="{110B1024-F45A-4E12-8D11-40D588053EFB}" srcOrd="1" destOrd="0" presId="urn:microsoft.com/office/officeart/2017/3/layout/DropPinTimeline"/>
    <dgm:cxn modelId="{618BC4D8-7AC7-43A4-93F1-EB0B1D9CCD2C}" type="presParOf" srcId="{110B1024-F45A-4E12-8D11-40D588053EFB}" destId="{56072431-DD11-43E1-8A19-9E617F4408EC}" srcOrd="0" destOrd="0" presId="urn:microsoft.com/office/officeart/2017/3/layout/DropPinTimeline"/>
    <dgm:cxn modelId="{6808BCE1-7355-414C-AF68-3EDBDB48788F}" type="presParOf" srcId="{110B1024-F45A-4E12-8D11-40D588053EFB}" destId="{800483DB-A7EC-4D2C-984D-3C62BB8EC6FE}" srcOrd="1" destOrd="0" presId="urn:microsoft.com/office/officeart/2017/3/layout/DropPinTimeline"/>
    <dgm:cxn modelId="{283E1C7D-D736-4F50-882F-1092BC17DB3A}" type="presParOf" srcId="{B9B221F9-1552-4095-AF9F-1F11FC2F733A}" destId="{92F3D949-6084-457E-98CB-537EFE7E1E8A}" srcOrd="2" destOrd="0" presId="urn:microsoft.com/office/officeart/2017/3/layout/DropPinTimeline"/>
    <dgm:cxn modelId="{BD292F1A-58A0-47C9-B1D5-ABDED7AE5A75}" type="presParOf" srcId="{B9B221F9-1552-4095-AF9F-1F11FC2F733A}" destId="{E04E7F6A-6B4D-46B0-9436-4F79C8F2F4BE}" srcOrd="3" destOrd="0" presId="urn:microsoft.com/office/officeart/2017/3/layout/DropPinTimeline"/>
    <dgm:cxn modelId="{263079AB-DB8B-4A3A-A00A-EEAD44A0E5E5}" type="presParOf" srcId="{B9B221F9-1552-4095-AF9F-1F11FC2F733A}" destId="{44C6173A-058F-4193-AE13-114BE2703A41}" srcOrd="4" destOrd="0" presId="urn:microsoft.com/office/officeart/2017/3/layout/DropPinTimeline"/>
    <dgm:cxn modelId="{707D29B2-D167-44CF-BDA8-00B4223D355D}" type="presParOf" srcId="{B9B221F9-1552-4095-AF9F-1F11FC2F733A}" destId="{8C65B644-D3C4-4AEE-81C7-DF39DF676AE2}" srcOrd="5" destOrd="0" presId="urn:microsoft.com/office/officeart/2017/3/layout/DropPinTimeline"/>
    <dgm:cxn modelId="{42616EA9-6913-40AC-94A3-6916255B8FA8}" type="presParOf" srcId="{E02AEE14-E27D-4674-96A7-71268F5586D1}" destId="{F7B00459-579F-493F-AFF0-C950E5411D0C}" srcOrd="9" destOrd="0" presId="urn:microsoft.com/office/officeart/2017/3/layout/DropPinTimeline"/>
    <dgm:cxn modelId="{7A07CEB3-842C-4B74-8E12-A64D9A6C3010}" type="presParOf" srcId="{E02AEE14-E27D-4674-96A7-71268F5586D1}" destId="{0724C035-354E-4DE5-A2A1-60B67E96F2C6}" srcOrd="10" destOrd="0" presId="urn:microsoft.com/office/officeart/2017/3/layout/DropPinTimeline"/>
    <dgm:cxn modelId="{525C35F2-F8EC-4AE6-B8BC-324F01168F1F}" type="presParOf" srcId="{0724C035-354E-4DE5-A2A1-60B67E96F2C6}" destId="{B815240D-183A-4283-BA13-FF4F981380BE}" srcOrd="0" destOrd="0" presId="urn:microsoft.com/office/officeart/2017/3/layout/DropPinTimeline"/>
    <dgm:cxn modelId="{9DF0977A-38E4-499F-B7B1-129521E56777}" type="presParOf" srcId="{0724C035-354E-4DE5-A2A1-60B67E96F2C6}" destId="{233BFEFB-356E-470C-BED4-9532540B0CB6}" srcOrd="1" destOrd="0" presId="urn:microsoft.com/office/officeart/2017/3/layout/DropPinTimeline"/>
    <dgm:cxn modelId="{DC22E71C-45FA-4DFE-9A3A-549A9820A971}" type="presParOf" srcId="{233BFEFB-356E-470C-BED4-9532540B0CB6}" destId="{C861D4DC-931E-4B2D-BAD7-39C7A6AD220C}" srcOrd="0" destOrd="0" presId="urn:microsoft.com/office/officeart/2017/3/layout/DropPinTimeline"/>
    <dgm:cxn modelId="{BDA4D345-25E8-411A-8949-2CA5DA841987}" type="presParOf" srcId="{233BFEFB-356E-470C-BED4-9532540B0CB6}" destId="{4F422156-BEF3-4CC0-A1FC-1F226CB498CB}" srcOrd="1" destOrd="0" presId="urn:microsoft.com/office/officeart/2017/3/layout/DropPinTimeline"/>
    <dgm:cxn modelId="{03696225-A0C1-4499-A788-52647423282A}" type="presParOf" srcId="{0724C035-354E-4DE5-A2A1-60B67E96F2C6}" destId="{CC465B37-7E84-4A5F-B217-7911B16453FD}" srcOrd="2" destOrd="0" presId="urn:microsoft.com/office/officeart/2017/3/layout/DropPinTimeline"/>
    <dgm:cxn modelId="{BA81F523-1955-48AC-816C-23E4305A2AE3}" type="presParOf" srcId="{0724C035-354E-4DE5-A2A1-60B67E96F2C6}" destId="{8DE2B32A-7876-46DC-9A22-931180859637}" srcOrd="3" destOrd="0" presId="urn:microsoft.com/office/officeart/2017/3/layout/DropPinTimeline"/>
    <dgm:cxn modelId="{9F8B125F-7373-4C60-98C4-B7F152BEFC50}" type="presParOf" srcId="{0724C035-354E-4DE5-A2A1-60B67E96F2C6}" destId="{30705FF5-209D-4CDB-827D-4B7F5CC9F99E}" srcOrd="4" destOrd="0" presId="urn:microsoft.com/office/officeart/2017/3/layout/DropPinTimeline"/>
    <dgm:cxn modelId="{84D4492E-7069-4A95-B9C2-BC2A8AC9601E}" type="presParOf" srcId="{0724C035-354E-4DE5-A2A1-60B67E96F2C6}" destId="{2CF2EA8D-DA46-4002-9467-70E33F311263}" srcOrd="5" destOrd="0" presId="urn:microsoft.com/office/officeart/2017/3/layout/DropPinTimeline"/>
    <dgm:cxn modelId="{6C3B4E45-AF91-4064-B45F-F408EA440AE1}" type="presParOf" srcId="{E02AEE14-E27D-4674-96A7-71268F5586D1}" destId="{82CDC201-D9E3-496D-A96D-595D89220853}" srcOrd="11" destOrd="0" presId="urn:microsoft.com/office/officeart/2017/3/layout/DropPinTimeline"/>
    <dgm:cxn modelId="{F7F6A2ED-F519-480C-8BC8-F02979781479}" type="presParOf" srcId="{E02AEE14-E27D-4674-96A7-71268F5586D1}" destId="{AA715B2D-BD0E-4523-AAA0-8CA6AD59502E}" srcOrd="12" destOrd="0" presId="urn:microsoft.com/office/officeart/2017/3/layout/DropPinTimeline"/>
    <dgm:cxn modelId="{EA1174A5-CA2E-41B7-831B-91B1FD5575EB}" type="presParOf" srcId="{AA715B2D-BD0E-4523-AAA0-8CA6AD59502E}" destId="{4676133A-1F1C-4BCA-9EA0-5965021AC754}" srcOrd="0" destOrd="0" presId="urn:microsoft.com/office/officeart/2017/3/layout/DropPinTimeline"/>
    <dgm:cxn modelId="{A860F423-A088-455B-A504-5267D6FE26DD}" type="presParOf" srcId="{AA715B2D-BD0E-4523-AAA0-8CA6AD59502E}" destId="{A20E26EF-E786-4050-81FB-615A41C388E7}" srcOrd="1" destOrd="0" presId="urn:microsoft.com/office/officeart/2017/3/layout/DropPinTimeline"/>
    <dgm:cxn modelId="{553D0D16-F39E-49E5-BA81-D6FF672272E0}" type="presParOf" srcId="{A20E26EF-E786-4050-81FB-615A41C388E7}" destId="{8A58D8B0-2DD7-4FD8-A57C-9F74B423883F}" srcOrd="0" destOrd="0" presId="urn:microsoft.com/office/officeart/2017/3/layout/DropPinTimeline"/>
    <dgm:cxn modelId="{1974B0FB-D16E-462B-A754-205DC0934D96}" type="presParOf" srcId="{A20E26EF-E786-4050-81FB-615A41C388E7}" destId="{FCCE701D-EFB6-4B8A-A52D-1C60CABFBBDC}" srcOrd="1" destOrd="0" presId="urn:microsoft.com/office/officeart/2017/3/layout/DropPinTimeline"/>
    <dgm:cxn modelId="{92D61A87-F601-4156-BEFC-AE5F36131434}" type="presParOf" srcId="{AA715B2D-BD0E-4523-AAA0-8CA6AD59502E}" destId="{B9D15164-C9B1-476F-ABC9-C7BBD5EA9F8A}" srcOrd="2" destOrd="0" presId="urn:microsoft.com/office/officeart/2017/3/layout/DropPinTimeline"/>
    <dgm:cxn modelId="{7C0ADB78-67A7-4E03-ACDD-54A41788B3E0}" type="presParOf" srcId="{AA715B2D-BD0E-4523-AAA0-8CA6AD59502E}" destId="{D187D98C-62B5-41D8-8D77-A7B548E9120E}" srcOrd="3" destOrd="0" presId="urn:microsoft.com/office/officeart/2017/3/layout/DropPinTimeline"/>
    <dgm:cxn modelId="{61351009-1E16-4F5B-89BA-BA046BC007AB}" type="presParOf" srcId="{AA715B2D-BD0E-4523-AAA0-8CA6AD59502E}" destId="{4EB51B9B-1DCE-43F0-A062-77583BE117E6}" srcOrd="4" destOrd="0" presId="urn:microsoft.com/office/officeart/2017/3/layout/DropPinTimeline"/>
    <dgm:cxn modelId="{BDC1C906-6FDB-4DF4-8AD0-F956E6D7F600}" type="presParOf" srcId="{AA715B2D-BD0E-4523-AAA0-8CA6AD59502E}" destId="{F0541E0F-25C1-43E0-92B8-98C9D1D0F6B4}" srcOrd="5" destOrd="0" presId="urn:microsoft.com/office/officeart/2017/3/layout/DropPinTimeline"/>
    <dgm:cxn modelId="{DE5DDD35-7585-41AB-A566-5DAEC8EEEB57}" type="presParOf" srcId="{E02AEE14-E27D-4674-96A7-71268F5586D1}" destId="{31A7B96C-C4DA-40C0-9FCE-4B86F170020E}" srcOrd="13" destOrd="0" presId="urn:microsoft.com/office/officeart/2017/3/layout/DropPinTimeline"/>
    <dgm:cxn modelId="{8E3F5DAC-754D-4919-96E7-3595B1A97C20}" type="presParOf" srcId="{E02AEE14-E27D-4674-96A7-71268F5586D1}" destId="{F2BF8F18-362A-4B11-9B25-CB27F5254CDF}" srcOrd="14" destOrd="0" presId="urn:microsoft.com/office/officeart/2017/3/layout/DropPinTimeline"/>
    <dgm:cxn modelId="{1D121BEB-34B2-433F-A479-6FAA4D92EEA1}" type="presParOf" srcId="{F2BF8F18-362A-4B11-9B25-CB27F5254CDF}" destId="{16716A36-F731-4F23-A2F6-C28BC371A821}" srcOrd="0" destOrd="0" presId="urn:microsoft.com/office/officeart/2017/3/layout/DropPinTimeline"/>
    <dgm:cxn modelId="{E070FEEA-5E45-4A65-A855-E227CE8B9168}" type="presParOf" srcId="{F2BF8F18-362A-4B11-9B25-CB27F5254CDF}" destId="{3192320C-7088-4F12-A0D8-90FF3EAF1ED9}" srcOrd="1" destOrd="0" presId="urn:microsoft.com/office/officeart/2017/3/layout/DropPinTimeline"/>
    <dgm:cxn modelId="{2817052E-E163-4202-8B7B-2DF48E1CD30B}" type="presParOf" srcId="{3192320C-7088-4F12-A0D8-90FF3EAF1ED9}" destId="{A4D6A396-1B6A-410C-ACA9-AC2494BBEA98}" srcOrd="0" destOrd="0" presId="urn:microsoft.com/office/officeart/2017/3/layout/DropPinTimeline"/>
    <dgm:cxn modelId="{F271AF1C-B7CF-4E18-92E5-AF28747D54B5}" type="presParOf" srcId="{3192320C-7088-4F12-A0D8-90FF3EAF1ED9}" destId="{0E882E8E-61C6-4CF4-86D8-8DF4DBD65B3F}" srcOrd="1" destOrd="0" presId="urn:microsoft.com/office/officeart/2017/3/layout/DropPinTimeline"/>
    <dgm:cxn modelId="{589F029C-201F-43EE-B1BD-681265B90874}" type="presParOf" srcId="{F2BF8F18-362A-4B11-9B25-CB27F5254CDF}" destId="{D25007D0-1602-40A8-986C-557697578430}" srcOrd="2" destOrd="0" presId="urn:microsoft.com/office/officeart/2017/3/layout/DropPinTimeline"/>
    <dgm:cxn modelId="{272E3193-1758-4465-8627-312DAE08F9B1}" type="presParOf" srcId="{F2BF8F18-362A-4B11-9B25-CB27F5254CDF}" destId="{054C4688-41FC-4D9D-AFED-711A03342732}" srcOrd="3" destOrd="0" presId="urn:microsoft.com/office/officeart/2017/3/layout/DropPinTimeline"/>
    <dgm:cxn modelId="{7EC78AC7-5DB8-4039-A48C-0CC0B79F0A59}" type="presParOf" srcId="{F2BF8F18-362A-4B11-9B25-CB27F5254CDF}" destId="{EC419256-060E-4C28-BC0B-260BDFE08B0E}" srcOrd="4" destOrd="0" presId="urn:microsoft.com/office/officeart/2017/3/layout/DropPinTimeline"/>
    <dgm:cxn modelId="{A7835D77-E58D-4B5B-874A-1614C61ACD81}" type="presParOf" srcId="{F2BF8F18-362A-4B11-9B25-CB27F5254CDF}" destId="{6DFCCB5D-C838-4E3A-BDBE-27BCDCBAF3C1}" srcOrd="5" destOrd="0" presId="urn:microsoft.com/office/officeart/2017/3/layout/DropPinTimeline"/>
    <dgm:cxn modelId="{170A36D5-859C-42A8-B7D8-13A4933F34D3}" type="presParOf" srcId="{E02AEE14-E27D-4674-96A7-71268F5586D1}" destId="{B2EAB0A2-E9D5-450F-88CD-DE36BAEF22CA}" srcOrd="15" destOrd="0" presId="urn:microsoft.com/office/officeart/2017/3/layout/DropPinTimeline"/>
    <dgm:cxn modelId="{F343EDEB-6311-4494-A241-5368697E50CA}" type="presParOf" srcId="{E02AEE14-E27D-4674-96A7-71268F5586D1}" destId="{E5A22801-9595-42FF-9459-D45B807C38BD}" srcOrd="16" destOrd="0" presId="urn:microsoft.com/office/officeart/2017/3/layout/DropPinTimeline"/>
    <dgm:cxn modelId="{439CAEC4-E662-45B6-AB67-C7EE0D02462F}" type="presParOf" srcId="{E5A22801-9595-42FF-9459-D45B807C38BD}" destId="{1D988AAE-A55E-4EDB-8DFC-8C63E99E720F}" srcOrd="0" destOrd="0" presId="urn:microsoft.com/office/officeart/2017/3/layout/DropPinTimeline"/>
    <dgm:cxn modelId="{49E1E049-CCC6-42C7-BB01-334BB67A91AA}" type="presParOf" srcId="{E5A22801-9595-42FF-9459-D45B807C38BD}" destId="{E5ECCF38-DAD1-4785-BC18-92B9F07B3A3F}" srcOrd="1" destOrd="0" presId="urn:microsoft.com/office/officeart/2017/3/layout/DropPinTimeline"/>
    <dgm:cxn modelId="{62A60B94-2B68-41F1-A0BA-417526D81216}" type="presParOf" srcId="{E5ECCF38-DAD1-4785-BC18-92B9F07B3A3F}" destId="{0B84377F-78B0-4A7E-916F-C43B0AFE9FAA}" srcOrd="0" destOrd="0" presId="urn:microsoft.com/office/officeart/2017/3/layout/DropPinTimeline"/>
    <dgm:cxn modelId="{AB7501AB-A8A1-4B13-B95F-755F21A1486C}" type="presParOf" srcId="{E5ECCF38-DAD1-4785-BC18-92B9F07B3A3F}" destId="{342DC35D-A530-4520-83F4-9FDAD13DB158}" srcOrd="1" destOrd="0" presId="urn:microsoft.com/office/officeart/2017/3/layout/DropPinTimeline"/>
    <dgm:cxn modelId="{443FF774-DABC-421E-8740-C04B0FEB43EC}" type="presParOf" srcId="{E5A22801-9595-42FF-9459-D45B807C38BD}" destId="{9C6222BE-A25E-431D-B1AB-56B6C4202C7F}" srcOrd="2" destOrd="0" presId="urn:microsoft.com/office/officeart/2017/3/layout/DropPinTimeline"/>
    <dgm:cxn modelId="{A5516ADB-6CF3-4784-BA74-A50CE8C5FD17}" type="presParOf" srcId="{E5A22801-9595-42FF-9459-D45B807C38BD}" destId="{EED9EF98-862B-4DE5-BB6F-2153A9D02D4C}" srcOrd="3" destOrd="0" presId="urn:microsoft.com/office/officeart/2017/3/layout/DropPinTimeline"/>
    <dgm:cxn modelId="{B1DF7497-C525-4270-B6E3-2B3F58250EF1}" type="presParOf" srcId="{E5A22801-9595-42FF-9459-D45B807C38BD}" destId="{34384B11-77F7-476C-BF16-EDAFA39984A1}" srcOrd="4" destOrd="0" presId="urn:microsoft.com/office/officeart/2017/3/layout/DropPinTimeline"/>
    <dgm:cxn modelId="{76819E3A-0C7D-4E3F-B35F-E8ACF9CF412D}" type="presParOf" srcId="{E5A22801-9595-42FF-9459-D45B807C38BD}" destId="{E58031DE-6E3D-44FE-83FE-3CC92A545E8A}" srcOrd="5" destOrd="0" presId="urn:microsoft.com/office/officeart/2017/3/layout/DropPi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230633E-8688-4531-AE72-22F8F6956EDE}"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112B222-0DE4-4B0B-9CCE-361BE1F5BCBA}">
      <dgm:prSet/>
      <dgm:spPr/>
      <dgm:t>
        <a:bodyPr/>
        <a:lstStyle/>
        <a:p>
          <a:pPr>
            <a:lnSpc>
              <a:spcPct val="100000"/>
            </a:lnSpc>
          </a:pPr>
          <a:r>
            <a:rPr lang="en-US" dirty="0">
              <a:hlinkClick xmlns:r="http://schemas.openxmlformats.org/officeDocument/2006/relationships" r:id="rId1"/>
            </a:rPr>
            <a:t>One-Month Check-In</a:t>
          </a:r>
          <a:endParaRPr lang="en-US" dirty="0"/>
        </a:p>
      </dgm:t>
    </dgm:pt>
    <dgm:pt modelId="{09BCA4C8-F789-44B6-A710-6C126874F6C1}" type="parTrans" cxnId="{8A105657-DE80-4C9C-A329-71E0C8FA5DF2}">
      <dgm:prSet/>
      <dgm:spPr/>
      <dgm:t>
        <a:bodyPr/>
        <a:lstStyle/>
        <a:p>
          <a:endParaRPr lang="en-US"/>
        </a:p>
      </dgm:t>
    </dgm:pt>
    <dgm:pt modelId="{F7D519ED-48A9-493B-9A83-901CC1893C6B}" type="sibTrans" cxnId="{8A105657-DE80-4C9C-A329-71E0C8FA5DF2}">
      <dgm:prSet/>
      <dgm:spPr/>
      <dgm:t>
        <a:bodyPr/>
        <a:lstStyle/>
        <a:p>
          <a:endParaRPr lang="en-US"/>
        </a:p>
      </dgm:t>
    </dgm:pt>
    <dgm:pt modelId="{AE4A730D-9115-4F29-9019-C66FA7FE4152}">
      <dgm:prSet/>
      <dgm:spPr/>
      <dgm:t>
        <a:bodyPr/>
        <a:lstStyle/>
        <a:p>
          <a:pPr>
            <a:lnSpc>
              <a:spcPct val="100000"/>
            </a:lnSpc>
          </a:pPr>
          <a:r>
            <a:rPr lang="en-US" dirty="0"/>
            <a:t>Automatically sent from </a:t>
          </a:r>
          <a:r>
            <a:rPr lang="en-US" dirty="0" err="1"/>
            <a:t>AirTable</a:t>
          </a:r>
          <a:endParaRPr lang="en-US" dirty="0"/>
        </a:p>
      </dgm:t>
    </dgm:pt>
    <dgm:pt modelId="{1121C99C-2E6A-406B-98AF-62EF6CDCE8CB}" type="parTrans" cxnId="{D33D14F1-AE07-4440-89DD-C97FB58615B1}">
      <dgm:prSet/>
      <dgm:spPr/>
      <dgm:t>
        <a:bodyPr/>
        <a:lstStyle/>
        <a:p>
          <a:endParaRPr lang="en-US"/>
        </a:p>
      </dgm:t>
    </dgm:pt>
    <dgm:pt modelId="{6ABA281A-4B33-43D5-967D-FE1B0C1EAD94}" type="sibTrans" cxnId="{D33D14F1-AE07-4440-89DD-C97FB58615B1}">
      <dgm:prSet/>
      <dgm:spPr/>
      <dgm:t>
        <a:bodyPr/>
        <a:lstStyle/>
        <a:p>
          <a:endParaRPr lang="en-US"/>
        </a:p>
      </dgm:t>
    </dgm:pt>
    <dgm:pt modelId="{40AA642D-E679-4CC9-8696-BC66389141CC}">
      <dgm:prSet/>
      <dgm:spPr/>
      <dgm:t>
        <a:bodyPr/>
        <a:lstStyle/>
        <a:p>
          <a:pPr>
            <a:lnSpc>
              <a:spcPct val="100000"/>
            </a:lnSpc>
          </a:pPr>
          <a:r>
            <a:rPr lang="en-US">
              <a:hlinkClick xmlns:r="http://schemas.openxmlformats.org/officeDocument/2006/relationships" r:id="rId2"/>
            </a:rPr>
            <a:t>Mid-Term Evauation</a:t>
          </a:r>
          <a:endParaRPr lang="en-US"/>
        </a:p>
      </dgm:t>
    </dgm:pt>
    <dgm:pt modelId="{695B126B-C362-4872-89DB-30208EEE2AA8}" type="parTrans" cxnId="{5E5DDE28-7759-48EB-A59C-0F355505DCE8}">
      <dgm:prSet/>
      <dgm:spPr/>
      <dgm:t>
        <a:bodyPr/>
        <a:lstStyle/>
        <a:p>
          <a:endParaRPr lang="en-US"/>
        </a:p>
      </dgm:t>
    </dgm:pt>
    <dgm:pt modelId="{786ADD38-E3E3-414E-B00E-82CCD7F8B51C}" type="sibTrans" cxnId="{5E5DDE28-7759-48EB-A59C-0F355505DCE8}">
      <dgm:prSet/>
      <dgm:spPr/>
      <dgm:t>
        <a:bodyPr/>
        <a:lstStyle/>
        <a:p>
          <a:endParaRPr lang="en-US"/>
        </a:p>
      </dgm:t>
    </dgm:pt>
    <dgm:pt modelId="{6FCAD5A1-C470-4630-AE98-7461B4314176}">
      <dgm:prSet/>
      <dgm:spPr/>
      <dgm:t>
        <a:bodyPr/>
        <a:lstStyle/>
        <a:p>
          <a:pPr>
            <a:lnSpc>
              <a:spcPct val="100000"/>
            </a:lnSpc>
          </a:pPr>
          <a:r>
            <a:rPr lang="en-US" dirty="0"/>
            <a:t>Automatically sent from </a:t>
          </a:r>
          <a:r>
            <a:rPr lang="en-US" dirty="0" err="1"/>
            <a:t>AirTable</a:t>
          </a:r>
          <a:r>
            <a:rPr lang="en-US" dirty="0"/>
            <a:t> at half-way point for RA</a:t>
          </a:r>
        </a:p>
      </dgm:t>
    </dgm:pt>
    <dgm:pt modelId="{762AB1DE-30EA-430B-AD96-5BFBD72232C5}" type="parTrans" cxnId="{FD3823B6-DAC3-4CB2-92C8-FE4AEB0CC06B}">
      <dgm:prSet/>
      <dgm:spPr/>
      <dgm:t>
        <a:bodyPr/>
        <a:lstStyle/>
        <a:p>
          <a:endParaRPr lang="en-US"/>
        </a:p>
      </dgm:t>
    </dgm:pt>
    <dgm:pt modelId="{DE127456-416C-4C87-9F5C-479E2272AC99}" type="sibTrans" cxnId="{FD3823B6-DAC3-4CB2-92C8-FE4AEB0CC06B}">
      <dgm:prSet/>
      <dgm:spPr/>
      <dgm:t>
        <a:bodyPr/>
        <a:lstStyle/>
        <a:p>
          <a:endParaRPr lang="en-US"/>
        </a:p>
      </dgm:t>
    </dgm:pt>
    <dgm:pt modelId="{C793EB86-246B-4A6D-8853-C84D63DD94E3}">
      <dgm:prSet/>
      <dgm:spPr/>
      <dgm:t>
        <a:bodyPr/>
        <a:lstStyle/>
        <a:p>
          <a:pPr>
            <a:lnSpc>
              <a:spcPct val="100000"/>
            </a:lnSpc>
          </a:pPr>
          <a:r>
            <a:rPr lang="en-US" dirty="0">
              <a:hlinkClick xmlns:r="http://schemas.openxmlformats.org/officeDocument/2006/relationships" r:id="rId3"/>
            </a:rPr>
            <a:t>Evaluation </a:t>
          </a:r>
          <a:endParaRPr lang="en-US" dirty="0"/>
        </a:p>
      </dgm:t>
    </dgm:pt>
    <dgm:pt modelId="{C96A5276-2E24-47C6-9493-8B3878335E8D}" type="parTrans" cxnId="{814BF13C-A586-48C7-9BF3-75CFE7A1820A}">
      <dgm:prSet/>
      <dgm:spPr/>
      <dgm:t>
        <a:bodyPr/>
        <a:lstStyle/>
        <a:p>
          <a:endParaRPr lang="en-US"/>
        </a:p>
      </dgm:t>
    </dgm:pt>
    <dgm:pt modelId="{8F2BE173-C33F-404F-875E-B2C8B75EAF2E}" type="sibTrans" cxnId="{814BF13C-A586-48C7-9BF3-75CFE7A1820A}">
      <dgm:prSet/>
      <dgm:spPr/>
      <dgm:t>
        <a:bodyPr/>
        <a:lstStyle/>
        <a:p>
          <a:endParaRPr lang="en-US"/>
        </a:p>
      </dgm:t>
    </dgm:pt>
    <dgm:pt modelId="{6C5DFEF0-232D-4B16-B6E1-EECFB8E75C94}">
      <dgm:prSet/>
      <dgm:spPr/>
      <dgm:t>
        <a:bodyPr/>
        <a:lstStyle/>
        <a:p>
          <a:pPr>
            <a:lnSpc>
              <a:spcPct val="100000"/>
            </a:lnSpc>
          </a:pPr>
          <a:r>
            <a:rPr lang="en-US"/>
            <a:t>Sent around last week of internship.</a:t>
          </a:r>
        </a:p>
      </dgm:t>
    </dgm:pt>
    <dgm:pt modelId="{57A3B1D7-0875-49A6-A2FD-FEAE6B39C37B}" type="parTrans" cxnId="{4B8F878D-59FE-4187-A3DD-A8211541619A}">
      <dgm:prSet/>
      <dgm:spPr/>
      <dgm:t>
        <a:bodyPr/>
        <a:lstStyle/>
        <a:p>
          <a:endParaRPr lang="en-US"/>
        </a:p>
      </dgm:t>
    </dgm:pt>
    <dgm:pt modelId="{B341B2DF-FDF4-44C1-9B33-43720CD6A8B9}" type="sibTrans" cxnId="{4B8F878D-59FE-4187-A3DD-A8211541619A}">
      <dgm:prSet/>
      <dgm:spPr/>
      <dgm:t>
        <a:bodyPr/>
        <a:lstStyle/>
        <a:p>
          <a:endParaRPr lang="en-US"/>
        </a:p>
      </dgm:t>
    </dgm:pt>
    <dgm:pt modelId="{5267A954-1022-4B6A-9273-D4CBC8A8AFCB}" type="pres">
      <dgm:prSet presAssocID="{1230633E-8688-4531-AE72-22F8F6956EDE}" presName="root" presStyleCnt="0">
        <dgm:presLayoutVars>
          <dgm:dir/>
          <dgm:resizeHandles val="exact"/>
        </dgm:presLayoutVars>
      </dgm:prSet>
      <dgm:spPr/>
    </dgm:pt>
    <dgm:pt modelId="{0B0AE0CD-6E5F-49CE-8776-9166F7B8ED7B}" type="pres">
      <dgm:prSet presAssocID="{2112B222-0DE4-4B0B-9CCE-361BE1F5BCBA}" presName="compNode" presStyleCnt="0"/>
      <dgm:spPr/>
    </dgm:pt>
    <dgm:pt modelId="{DCF7CE90-108E-4AB4-849F-935AA06770C3}" type="pres">
      <dgm:prSet presAssocID="{2112B222-0DE4-4B0B-9CCE-361BE1F5BCBA}" presName="bgRect" presStyleLbl="bgShp" presStyleIdx="0" presStyleCnt="3"/>
      <dgm:spPr/>
    </dgm:pt>
    <dgm:pt modelId="{FE03D752-701C-4180-A680-34F792999437}" type="pres">
      <dgm:prSet presAssocID="{2112B222-0DE4-4B0B-9CCE-361BE1F5BCBA}" presName="iconRect" presStyleLbl="node1" presStyleIdx="0"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Money Envelope"/>
        </a:ext>
      </dgm:extLst>
    </dgm:pt>
    <dgm:pt modelId="{032AB661-E904-46D3-A30E-9E6556EC2B90}" type="pres">
      <dgm:prSet presAssocID="{2112B222-0DE4-4B0B-9CCE-361BE1F5BCBA}" presName="spaceRect" presStyleCnt="0"/>
      <dgm:spPr/>
    </dgm:pt>
    <dgm:pt modelId="{9A33EE7C-F0E6-4914-9686-5398BD60DF13}" type="pres">
      <dgm:prSet presAssocID="{2112B222-0DE4-4B0B-9CCE-361BE1F5BCBA}" presName="parTx" presStyleLbl="revTx" presStyleIdx="0" presStyleCnt="6">
        <dgm:presLayoutVars>
          <dgm:chMax val="0"/>
          <dgm:chPref val="0"/>
        </dgm:presLayoutVars>
      </dgm:prSet>
      <dgm:spPr/>
    </dgm:pt>
    <dgm:pt modelId="{24975342-0384-4017-A188-62A2493D9E0A}" type="pres">
      <dgm:prSet presAssocID="{2112B222-0DE4-4B0B-9CCE-361BE1F5BCBA}" presName="desTx" presStyleLbl="revTx" presStyleIdx="1" presStyleCnt="6">
        <dgm:presLayoutVars/>
      </dgm:prSet>
      <dgm:spPr/>
    </dgm:pt>
    <dgm:pt modelId="{CEF79896-1556-454D-95D0-44BEECFB9B32}" type="pres">
      <dgm:prSet presAssocID="{F7D519ED-48A9-493B-9A83-901CC1893C6B}" presName="sibTrans" presStyleCnt="0"/>
      <dgm:spPr/>
    </dgm:pt>
    <dgm:pt modelId="{091CAD31-1B09-4175-A199-62CDAC97ABF7}" type="pres">
      <dgm:prSet presAssocID="{40AA642D-E679-4CC9-8696-BC66389141CC}" presName="compNode" presStyleCnt="0"/>
      <dgm:spPr/>
    </dgm:pt>
    <dgm:pt modelId="{C5556B94-57AD-40A4-979E-080F6423637F}" type="pres">
      <dgm:prSet presAssocID="{40AA642D-E679-4CC9-8696-BC66389141CC}" presName="bgRect" presStyleLbl="bgShp" presStyleIdx="1" presStyleCnt="3"/>
      <dgm:spPr/>
    </dgm:pt>
    <dgm:pt modelId="{53830B1C-9859-48C8-BF33-7FBE04A38E43}" type="pres">
      <dgm:prSet presAssocID="{40AA642D-E679-4CC9-8696-BC66389141CC}" presName="iconRect" presStyleLbl="node1" presStyleIdx="1"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dgm:spPr>
      <dgm:extLst>
        <a:ext uri="{E40237B7-FDA0-4F09-8148-C483321AD2D9}">
          <dgm14:cNvPr xmlns:dgm14="http://schemas.microsoft.com/office/drawing/2010/diagram" id="0" name="" descr="Zoom Out"/>
        </a:ext>
      </dgm:extLst>
    </dgm:pt>
    <dgm:pt modelId="{1630C54C-C209-4DBF-A46D-050A15E31163}" type="pres">
      <dgm:prSet presAssocID="{40AA642D-E679-4CC9-8696-BC66389141CC}" presName="spaceRect" presStyleCnt="0"/>
      <dgm:spPr/>
    </dgm:pt>
    <dgm:pt modelId="{C7A9D0B4-49E9-4F50-B4B8-B3FE3600FEB3}" type="pres">
      <dgm:prSet presAssocID="{40AA642D-E679-4CC9-8696-BC66389141CC}" presName="parTx" presStyleLbl="revTx" presStyleIdx="2" presStyleCnt="6">
        <dgm:presLayoutVars>
          <dgm:chMax val="0"/>
          <dgm:chPref val="0"/>
        </dgm:presLayoutVars>
      </dgm:prSet>
      <dgm:spPr/>
    </dgm:pt>
    <dgm:pt modelId="{21D6B2CD-17F0-4B2F-A9D1-67F9F299F1E8}" type="pres">
      <dgm:prSet presAssocID="{40AA642D-E679-4CC9-8696-BC66389141CC}" presName="desTx" presStyleLbl="revTx" presStyleIdx="3" presStyleCnt="6">
        <dgm:presLayoutVars/>
      </dgm:prSet>
      <dgm:spPr/>
    </dgm:pt>
    <dgm:pt modelId="{1BBDD7E6-34E3-4524-AA52-A2823B76E4A8}" type="pres">
      <dgm:prSet presAssocID="{786ADD38-E3E3-414E-B00E-82CCD7F8B51C}" presName="sibTrans" presStyleCnt="0"/>
      <dgm:spPr/>
    </dgm:pt>
    <dgm:pt modelId="{C183B75D-B752-4AF2-8B02-330D918B044E}" type="pres">
      <dgm:prSet presAssocID="{C793EB86-246B-4A6D-8853-C84D63DD94E3}" presName="compNode" presStyleCnt="0"/>
      <dgm:spPr/>
    </dgm:pt>
    <dgm:pt modelId="{75908924-EFD9-4875-AC70-54C56A950CE2}" type="pres">
      <dgm:prSet presAssocID="{C793EB86-246B-4A6D-8853-C84D63DD94E3}" presName="bgRect" presStyleLbl="bgShp" presStyleIdx="2" presStyleCnt="3"/>
      <dgm:spPr/>
    </dgm:pt>
    <dgm:pt modelId="{5994573F-5E49-4F58-BE8A-46A2C81A830E}" type="pres">
      <dgm:prSet presAssocID="{C793EB86-246B-4A6D-8853-C84D63DD94E3}" presName="iconRect" presStyleLbl="node1" presStyleIdx="2" presStyleCnt="3"/>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dgm:spPr>
      <dgm:extLst>
        <a:ext uri="{E40237B7-FDA0-4F09-8148-C483321AD2D9}">
          <dgm14:cNvPr xmlns:dgm14="http://schemas.microsoft.com/office/drawing/2010/diagram" id="0" name="" descr="Diploma Roll"/>
        </a:ext>
      </dgm:extLst>
    </dgm:pt>
    <dgm:pt modelId="{CD6824E3-982C-4774-9198-1D22310C6D24}" type="pres">
      <dgm:prSet presAssocID="{C793EB86-246B-4A6D-8853-C84D63DD94E3}" presName="spaceRect" presStyleCnt="0"/>
      <dgm:spPr/>
    </dgm:pt>
    <dgm:pt modelId="{A5AFE924-7C34-4B51-853A-82B4679C8756}" type="pres">
      <dgm:prSet presAssocID="{C793EB86-246B-4A6D-8853-C84D63DD94E3}" presName="parTx" presStyleLbl="revTx" presStyleIdx="4" presStyleCnt="6">
        <dgm:presLayoutVars>
          <dgm:chMax val="0"/>
          <dgm:chPref val="0"/>
        </dgm:presLayoutVars>
      </dgm:prSet>
      <dgm:spPr/>
    </dgm:pt>
    <dgm:pt modelId="{8AEA20CA-18FB-4F1F-AA33-FDB52879D0C3}" type="pres">
      <dgm:prSet presAssocID="{C793EB86-246B-4A6D-8853-C84D63DD94E3}" presName="desTx" presStyleLbl="revTx" presStyleIdx="5" presStyleCnt="6">
        <dgm:presLayoutVars/>
      </dgm:prSet>
      <dgm:spPr/>
    </dgm:pt>
  </dgm:ptLst>
  <dgm:cxnLst>
    <dgm:cxn modelId="{E0AD311A-5047-4A3C-9B60-3BA412C67E60}" type="presOf" srcId="{1230633E-8688-4531-AE72-22F8F6956EDE}" destId="{5267A954-1022-4B6A-9273-D4CBC8A8AFCB}" srcOrd="0" destOrd="0" presId="urn:microsoft.com/office/officeart/2018/2/layout/IconVerticalSolidList"/>
    <dgm:cxn modelId="{5E5DDE28-7759-48EB-A59C-0F355505DCE8}" srcId="{1230633E-8688-4531-AE72-22F8F6956EDE}" destId="{40AA642D-E679-4CC9-8696-BC66389141CC}" srcOrd="1" destOrd="0" parTransId="{695B126B-C362-4872-89DB-30208EEE2AA8}" sibTransId="{786ADD38-E3E3-414E-B00E-82CCD7F8B51C}"/>
    <dgm:cxn modelId="{814BF13C-A586-48C7-9BF3-75CFE7A1820A}" srcId="{1230633E-8688-4531-AE72-22F8F6956EDE}" destId="{C793EB86-246B-4A6D-8853-C84D63DD94E3}" srcOrd="2" destOrd="0" parTransId="{C96A5276-2E24-47C6-9493-8B3878335E8D}" sibTransId="{8F2BE173-C33F-404F-875E-B2C8B75EAF2E}"/>
    <dgm:cxn modelId="{8C5F5348-A5F2-431F-BFAD-5C46A4F3A64A}" type="presOf" srcId="{6C5DFEF0-232D-4B16-B6E1-EECFB8E75C94}" destId="{8AEA20CA-18FB-4F1F-AA33-FDB52879D0C3}" srcOrd="0" destOrd="0" presId="urn:microsoft.com/office/officeart/2018/2/layout/IconVerticalSolidList"/>
    <dgm:cxn modelId="{8A105657-DE80-4C9C-A329-71E0C8FA5DF2}" srcId="{1230633E-8688-4531-AE72-22F8F6956EDE}" destId="{2112B222-0DE4-4B0B-9CCE-361BE1F5BCBA}" srcOrd="0" destOrd="0" parTransId="{09BCA4C8-F789-44B6-A710-6C126874F6C1}" sibTransId="{F7D519ED-48A9-493B-9A83-901CC1893C6B}"/>
    <dgm:cxn modelId="{4B8F878D-59FE-4187-A3DD-A8211541619A}" srcId="{C793EB86-246B-4A6D-8853-C84D63DD94E3}" destId="{6C5DFEF0-232D-4B16-B6E1-EECFB8E75C94}" srcOrd="0" destOrd="0" parTransId="{57A3B1D7-0875-49A6-A2FD-FEAE6B39C37B}" sibTransId="{B341B2DF-FDF4-44C1-9B33-43720CD6A8B9}"/>
    <dgm:cxn modelId="{90A2A09D-D8CA-471C-9517-F72D61334162}" type="presOf" srcId="{40AA642D-E679-4CC9-8696-BC66389141CC}" destId="{C7A9D0B4-49E9-4F50-B4B8-B3FE3600FEB3}" srcOrd="0" destOrd="0" presId="urn:microsoft.com/office/officeart/2018/2/layout/IconVerticalSolidList"/>
    <dgm:cxn modelId="{FD3823B6-DAC3-4CB2-92C8-FE4AEB0CC06B}" srcId="{40AA642D-E679-4CC9-8696-BC66389141CC}" destId="{6FCAD5A1-C470-4630-AE98-7461B4314176}" srcOrd="0" destOrd="0" parTransId="{762AB1DE-30EA-430B-AD96-5BFBD72232C5}" sibTransId="{DE127456-416C-4C87-9F5C-479E2272AC99}"/>
    <dgm:cxn modelId="{E1B88EC4-6541-40C2-BBFC-0A048FCC1BE8}" type="presOf" srcId="{6FCAD5A1-C470-4630-AE98-7461B4314176}" destId="{21D6B2CD-17F0-4B2F-A9D1-67F9F299F1E8}" srcOrd="0" destOrd="0" presId="urn:microsoft.com/office/officeart/2018/2/layout/IconVerticalSolidList"/>
    <dgm:cxn modelId="{4E9A69C8-400F-4C9D-852C-047A48371E81}" type="presOf" srcId="{2112B222-0DE4-4B0B-9CCE-361BE1F5BCBA}" destId="{9A33EE7C-F0E6-4914-9686-5398BD60DF13}" srcOrd="0" destOrd="0" presId="urn:microsoft.com/office/officeart/2018/2/layout/IconVerticalSolidList"/>
    <dgm:cxn modelId="{684AF4C9-C4A1-46DF-A56A-BA098B7CDEE7}" type="presOf" srcId="{AE4A730D-9115-4F29-9019-C66FA7FE4152}" destId="{24975342-0384-4017-A188-62A2493D9E0A}" srcOrd="0" destOrd="0" presId="urn:microsoft.com/office/officeart/2018/2/layout/IconVerticalSolidList"/>
    <dgm:cxn modelId="{B8D17FCB-B6C1-4D66-BB8D-A7969A651D24}" type="presOf" srcId="{C793EB86-246B-4A6D-8853-C84D63DD94E3}" destId="{A5AFE924-7C34-4B51-853A-82B4679C8756}" srcOrd="0" destOrd="0" presId="urn:microsoft.com/office/officeart/2018/2/layout/IconVerticalSolidList"/>
    <dgm:cxn modelId="{D33D14F1-AE07-4440-89DD-C97FB58615B1}" srcId="{2112B222-0DE4-4B0B-9CCE-361BE1F5BCBA}" destId="{AE4A730D-9115-4F29-9019-C66FA7FE4152}" srcOrd="0" destOrd="0" parTransId="{1121C99C-2E6A-406B-98AF-62EF6CDCE8CB}" sibTransId="{6ABA281A-4B33-43D5-967D-FE1B0C1EAD94}"/>
    <dgm:cxn modelId="{BF454108-BF73-42B8-92DB-00610AD54925}" type="presParOf" srcId="{5267A954-1022-4B6A-9273-D4CBC8A8AFCB}" destId="{0B0AE0CD-6E5F-49CE-8776-9166F7B8ED7B}" srcOrd="0" destOrd="0" presId="urn:microsoft.com/office/officeart/2018/2/layout/IconVerticalSolidList"/>
    <dgm:cxn modelId="{ACC83AE5-555A-41AE-AE4C-9525A13AAD84}" type="presParOf" srcId="{0B0AE0CD-6E5F-49CE-8776-9166F7B8ED7B}" destId="{DCF7CE90-108E-4AB4-849F-935AA06770C3}" srcOrd="0" destOrd="0" presId="urn:microsoft.com/office/officeart/2018/2/layout/IconVerticalSolidList"/>
    <dgm:cxn modelId="{940F09C5-0730-493B-A87C-B1BD34F6D647}" type="presParOf" srcId="{0B0AE0CD-6E5F-49CE-8776-9166F7B8ED7B}" destId="{FE03D752-701C-4180-A680-34F792999437}" srcOrd="1" destOrd="0" presId="urn:microsoft.com/office/officeart/2018/2/layout/IconVerticalSolidList"/>
    <dgm:cxn modelId="{5169AB2B-19ED-4109-B427-A715C9A2F4B5}" type="presParOf" srcId="{0B0AE0CD-6E5F-49CE-8776-9166F7B8ED7B}" destId="{032AB661-E904-46D3-A30E-9E6556EC2B90}" srcOrd="2" destOrd="0" presId="urn:microsoft.com/office/officeart/2018/2/layout/IconVerticalSolidList"/>
    <dgm:cxn modelId="{A95F1BD2-068A-46A3-8A5F-EF6775C1F941}" type="presParOf" srcId="{0B0AE0CD-6E5F-49CE-8776-9166F7B8ED7B}" destId="{9A33EE7C-F0E6-4914-9686-5398BD60DF13}" srcOrd="3" destOrd="0" presId="urn:microsoft.com/office/officeart/2018/2/layout/IconVerticalSolidList"/>
    <dgm:cxn modelId="{F6F5D6C7-7708-4B05-BF90-75A609096AB5}" type="presParOf" srcId="{0B0AE0CD-6E5F-49CE-8776-9166F7B8ED7B}" destId="{24975342-0384-4017-A188-62A2493D9E0A}" srcOrd="4" destOrd="0" presId="urn:microsoft.com/office/officeart/2018/2/layout/IconVerticalSolidList"/>
    <dgm:cxn modelId="{18F5C10F-B053-4698-8B25-79F614E56375}" type="presParOf" srcId="{5267A954-1022-4B6A-9273-D4CBC8A8AFCB}" destId="{CEF79896-1556-454D-95D0-44BEECFB9B32}" srcOrd="1" destOrd="0" presId="urn:microsoft.com/office/officeart/2018/2/layout/IconVerticalSolidList"/>
    <dgm:cxn modelId="{8CF6604F-7177-4C3B-BC08-E93A58575C63}" type="presParOf" srcId="{5267A954-1022-4B6A-9273-D4CBC8A8AFCB}" destId="{091CAD31-1B09-4175-A199-62CDAC97ABF7}" srcOrd="2" destOrd="0" presId="urn:microsoft.com/office/officeart/2018/2/layout/IconVerticalSolidList"/>
    <dgm:cxn modelId="{F13F9D13-4EE5-40B0-B202-A57A627CD94D}" type="presParOf" srcId="{091CAD31-1B09-4175-A199-62CDAC97ABF7}" destId="{C5556B94-57AD-40A4-979E-080F6423637F}" srcOrd="0" destOrd="0" presId="urn:microsoft.com/office/officeart/2018/2/layout/IconVerticalSolidList"/>
    <dgm:cxn modelId="{6C48E8C2-DA44-4B9B-A96C-7A1B2A1196F3}" type="presParOf" srcId="{091CAD31-1B09-4175-A199-62CDAC97ABF7}" destId="{53830B1C-9859-48C8-BF33-7FBE04A38E43}" srcOrd="1" destOrd="0" presId="urn:microsoft.com/office/officeart/2018/2/layout/IconVerticalSolidList"/>
    <dgm:cxn modelId="{BC92D746-4E53-4911-945B-CD332F8A48BC}" type="presParOf" srcId="{091CAD31-1B09-4175-A199-62CDAC97ABF7}" destId="{1630C54C-C209-4DBF-A46D-050A15E31163}" srcOrd="2" destOrd="0" presId="urn:microsoft.com/office/officeart/2018/2/layout/IconVerticalSolidList"/>
    <dgm:cxn modelId="{7511980C-9983-40AD-B472-4062A6286C86}" type="presParOf" srcId="{091CAD31-1B09-4175-A199-62CDAC97ABF7}" destId="{C7A9D0B4-49E9-4F50-B4B8-B3FE3600FEB3}" srcOrd="3" destOrd="0" presId="urn:microsoft.com/office/officeart/2018/2/layout/IconVerticalSolidList"/>
    <dgm:cxn modelId="{4FCE29B7-0AAD-4579-A736-3501CE897AA7}" type="presParOf" srcId="{091CAD31-1B09-4175-A199-62CDAC97ABF7}" destId="{21D6B2CD-17F0-4B2F-A9D1-67F9F299F1E8}" srcOrd="4" destOrd="0" presId="urn:microsoft.com/office/officeart/2018/2/layout/IconVerticalSolidList"/>
    <dgm:cxn modelId="{40A2D691-12F8-4C58-8133-7D69B52DAF27}" type="presParOf" srcId="{5267A954-1022-4B6A-9273-D4CBC8A8AFCB}" destId="{1BBDD7E6-34E3-4524-AA52-A2823B76E4A8}" srcOrd="3" destOrd="0" presId="urn:microsoft.com/office/officeart/2018/2/layout/IconVerticalSolidList"/>
    <dgm:cxn modelId="{8287FC6D-F037-4DD7-ABE8-4FC28DF18BDA}" type="presParOf" srcId="{5267A954-1022-4B6A-9273-D4CBC8A8AFCB}" destId="{C183B75D-B752-4AF2-8B02-330D918B044E}" srcOrd="4" destOrd="0" presId="urn:microsoft.com/office/officeart/2018/2/layout/IconVerticalSolidList"/>
    <dgm:cxn modelId="{CFAE919B-8FA9-4E02-836D-69BEB8455546}" type="presParOf" srcId="{C183B75D-B752-4AF2-8B02-330D918B044E}" destId="{75908924-EFD9-4875-AC70-54C56A950CE2}" srcOrd="0" destOrd="0" presId="urn:microsoft.com/office/officeart/2018/2/layout/IconVerticalSolidList"/>
    <dgm:cxn modelId="{47711EF4-44BD-4658-A6B7-9A2A825467FA}" type="presParOf" srcId="{C183B75D-B752-4AF2-8B02-330D918B044E}" destId="{5994573F-5E49-4F58-BE8A-46A2C81A830E}" srcOrd="1" destOrd="0" presId="urn:microsoft.com/office/officeart/2018/2/layout/IconVerticalSolidList"/>
    <dgm:cxn modelId="{3F60035C-4017-42D9-8E06-ADCD875EBF0B}" type="presParOf" srcId="{C183B75D-B752-4AF2-8B02-330D918B044E}" destId="{CD6824E3-982C-4774-9198-1D22310C6D24}" srcOrd="2" destOrd="0" presId="urn:microsoft.com/office/officeart/2018/2/layout/IconVerticalSolidList"/>
    <dgm:cxn modelId="{84114310-E38C-4E8A-BBE7-8350F6D18852}" type="presParOf" srcId="{C183B75D-B752-4AF2-8B02-330D918B044E}" destId="{A5AFE924-7C34-4B51-853A-82B4679C8756}" srcOrd="3" destOrd="0" presId="urn:microsoft.com/office/officeart/2018/2/layout/IconVerticalSolidList"/>
    <dgm:cxn modelId="{3BBE54AB-2510-4C8E-B278-7570B11F6302}" type="presParOf" srcId="{C183B75D-B752-4AF2-8B02-330D918B044E}" destId="{8AEA20CA-18FB-4F1F-AA33-FDB52879D0C3}"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BCB282-785E-411C-A906-FD27538A5C97}">
      <dsp:nvSpPr>
        <dsp:cNvPr id="0" name=""/>
        <dsp:cNvSpPr/>
      </dsp:nvSpPr>
      <dsp:spPr>
        <a:xfrm>
          <a:off x="0" y="4301982"/>
          <a:ext cx="6096000" cy="141200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a:t>Resources discussed here will be sent to your email after this webinar, including the presentation slides, a recording of this webinar, emergency phone numbers, and a link to our website where most important forms are located.</a:t>
          </a:r>
        </a:p>
      </dsp:txBody>
      <dsp:txXfrm>
        <a:off x="0" y="4301982"/>
        <a:ext cx="6096000" cy="1412006"/>
      </dsp:txXfrm>
    </dsp:sp>
    <dsp:sp modelId="{8AB76BEF-CE65-424B-9D2F-811EFA7E0C3A}">
      <dsp:nvSpPr>
        <dsp:cNvPr id="0" name=""/>
        <dsp:cNvSpPr/>
      </dsp:nvSpPr>
      <dsp:spPr>
        <a:xfrm rot="10800000">
          <a:off x="0" y="2151496"/>
          <a:ext cx="6096000" cy="2171666"/>
        </a:xfrm>
        <a:prstGeom prst="upArrowCallout">
          <a:avLst/>
        </a:prstGeom>
        <a:solidFill>
          <a:schemeClr val="accent2">
            <a:hueOff val="-7974219"/>
            <a:satOff val="8708"/>
            <a:lumOff val="-30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a:t>The intention of this meeting</a:t>
          </a:r>
        </a:p>
      </dsp:txBody>
      <dsp:txXfrm rot="10800000">
        <a:off x="0" y="2151496"/>
        <a:ext cx="6096000" cy="1411083"/>
      </dsp:txXfrm>
    </dsp:sp>
    <dsp:sp modelId="{7C6468D4-EE46-4B98-9B07-DD17BC9D3546}">
      <dsp:nvSpPr>
        <dsp:cNvPr id="0" name=""/>
        <dsp:cNvSpPr/>
      </dsp:nvSpPr>
      <dsp:spPr>
        <a:xfrm rot="10800000">
          <a:off x="0" y="1010"/>
          <a:ext cx="6096000" cy="2171666"/>
        </a:xfrm>
        <a:prstGeom prst="upArrowCallout">
          <a:avLst/>
        </a:prstGeom>
        <a:solidFill>
          <a:schemeClr val="accent2">
            <a:hueOff val="-15948439"/>
            <a:satOff val="17416"/>
            <a:lumOff val="-60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a:t>The team</a:t>
          </a:r>
        </a:p>
      </dsp:txBody>
      <dsp:txXfrm rot="10800000">
        <a:off x="0" y="1010"/>
        <a:ext cx="6096000" cy="141108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0989FA-FD88-4FE2-B116-A27528A59F8A}">
      <dsp:nvSpPr>
        <dsp:cNvPr id="0" name=""/>
        <dsp:cNvSpPr/>
      </dsp:nvSpPr>
      <dsp:spPr>
        <a:xfrm>
          <a:off x="0" y="169352"/>
          <a:ext cx="8000999" cy="168682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0966" tIns="1062228" rIns="620966"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latin typeface="Neue Haas Grotesk Text Pro"/>
            </a:rPr>
            <a:t>Lev Kellendy</a:t>
          </a:r>
          <a:r>
            <a:rPr lang="en-US" sz="1600" kern="1200" dirty="0"/>
            <a:t> (Internship Program Director)</a:t>
          </a:r>
        </a:p>
        <a:p>
          <a:pPr marL="342900" lvl="2" indent="-171450" algn="l" defTabSz="711200">
            <a:lnSpc>
              <a:spcPct val="90000"/>
            </a:lnSpc>
            <a:spcBef>
              <a:spcPct val="0"/>
            </a:spcBef>
            <a:spcAft>
              <a:spcPct val="15000"/>
            </a:spcAft>
            <a:buChar char="•"/>
          </a:pPr>
          <a:r>
            <a:rPr lang="en-US" sz="1600" kern="1200" dirty="0">
              <a:latin typeface="Neue Haas Grotesk Text Pro"/>
              <a:hlinkClick xmlns:r="http://schemas.openxmlformats.org/officeDocument/2006/relationships" r:id="rId1"/>
            </a:rPr>
            <a:t>levk</a:t>
          </a:r>
          <a:r>
            <a:rPr lang="en-US" sz="1600" kern="1200" dirty="0">
              <a:hlinkClick xmlns:r="http://schemas.openxmlformats.org/officeDocument/2006/relationships" r:id="rId1"/>
            </a:rPr>
            <a:t>@nwyouthcorps.org</a:t>
          </a:r>
          <a:r>
            <a:rPr lang="en-US" sz="1600" kern="1200" dirty="0"/>
            <a:t> </a:t>
          </a:r>
        </a:p>
      </dsp:txBody>
      <dsp:txXfrm>
        <a:off x="0" y="169352"/>
        <a:ext cx="8000999" cy="1686825"/>
      </dsp:txXfrm>
    </dsp:sp>
    <dsp:sp modelId="{6A96E94B-B51E-4D7D-9B81-376AE87AC7AF}">
      <dsp:nvSpPr>
        <dsp:cNvPr id="0" name=""/>
        <dsp:cNvSpPr/>
      </dsp:nvSpPr>
      <dsp:spPr>
        <a:xfrm>
          <a:off x="400049" y="34005"/>
          <a:ext cx="5600699" cy="88810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1693" tIns="0" rIns="211693" bIns="0" numCol="1" spcCol="1270" anchor="ctr" anchorCtr="0">
          <a:noAutofit/>
        </a:bodyPr>
        <a:lstStyle/>
        <a:p>
          <a:pPr marL="0" lvl="0" indent="0" algn="l" defTabSz="711200">
            <a:lnSpc>
              <a:spcPct val="90000"/>
            </a:lnSpc>
            <a:spcBef>
              <a:spcPct val="0"/>
            </a:spcBef>
            <a:spcAft>
              <a:spcPct val="35000"/>
            </a:spcAft>
            <a:buNone/>
          </a:pPr>
          <a:r>
            <a:rPr lang="en-US" sz="1600" kern="1200"/>
            <a:t>Contact Information: </a:t>
          </a:r>
        </a:p>
      </dsp:txBody>
      <dsp:txXfrm>
        <a:off x="443403" y="77359"/>
        <a:ext cx="5513991" cy="801398"/>
      </dsp:txXfrm>
    </dsp:sp>
    <dsp:sp modelId="{51596AA8-75E0-495B-8FAE-C7807D801DE0}">
      <dsp:nvSpPr>
        <dsp:cNvPr id="0" name=""/>
        <dsp:cNvSpPr/>
      </dsp:nvSpPr>
      <dsp:spPr>
        <a:xfrm>
          <a:off x="0" y="2167483"/>
          <a:ext cx="8000999" cy="1405687"/>
        </a:xfrm>
        <a:prstGeom prst="rect">
          <a:avLst/>
        </a:prstGeom>
        <a:solidFill>
          <a:schemeClr val="lt1">
            <a:alpha val="90000"/>
            <a:hueOff val="0"/>
            <a:satOff val="0"/>
            <a:lumOff val="0"/>
            <a:alphaOff val="0"/>
          </a:schemeClr>
        </a:solidFill>
        <a:ln w="12700" cap="flat" cmpd="sng" algn="ctr">
          <a:solidFill>
            <a:schemeClr val="accent2">
              <a:hueOff val="-7974219"/>
              <a:satOff val="8708"/>
              <a:lumOff val="-303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0966" tIns="1062228" rIns="620966"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hlinkClick xmlns:r="http://schemas.openxmlformats.org/officeDocument/2006/relationships" r:id="rId2"/>
            </a:rPr>
            <a:t>abigails@nwyouthcorps.org</a:t>
          </a:r>
          <a:endParaRPr lang="en-US" sz="1600" kern="1200" dirty="0"/>
        </a:p>
      </dsp:txBody>
      <dsp:txXfrm>
        <a:off x="0" y="2167483"/>
        <a:ext cx="8000999" cy="1405687"/>
      </dsp:txXfrm>
    </dsp:sp>
    <dsp:sp modelId="{9A1B28A7-D568-4ADE-B71F-11B03A9EA7AE}">
      <dsp:nvSpPr>
        <dsp:cNvPr id="0" name=""/>
        <dsp:cNvSpPr/>
      </dsp:nvSpPr>
      <dsp:spPr>
        <a:xfrm>
          <a:off x="400049" y="2131577"/>
          <a:ext cx="5600699" cy="788666"/>
        </a:xfrm>
        <a:prstGeom prst="roundRect">
          <a:avLst/>
        </a:prstGeom>
        <a:solidFill>
          <a:schemeClr val="accent2">
            <a:hueOff val="-7974219"/>
            <a:satOff val="8708"/>
            <a:lumOff val="-30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1693" tIns="0" rIns="211693" bIns="0" numCol="1" spcCol="1270" anchor="ctr" anchorCtr="0">
          <a:noAutofit/>
        </a:bodyPr>
        <a:lstStyle/>
        <a:p>
          <a:pPr marL="0" lvl="0" indent="0" algn="l" defTabSz="711200">
            <a:lnSpc>
              <a:spcPct val="90000"/>
            </a:lnSpc>
            <a:spcBef>
              <a:spcPct val="0"/>
            </a:spcBef>
            <a:spcAft>
              <a:spcPct val="35000"/>
            </a:spcAft>
            <a:buNone/>
          </a:pPr>
          <a:r>
            <a:rPr lang="en-US" sz="1600" kern="1200" dirty="0"/>
            <a:t>Abi Snow (OR/WA Internship Program </a:t>
          </a:r>
          <a:r>
            <a:rPr lang="en-US" sz="1600" kern="1200" dirty="0">
              <a:latin typeface="Neue Haas Grotesk Text Pro"/>
            </a:rPr>
            <a:t>Coordinator</a:t>
          </a:r>
          <a:r>
            <a:rPr lang="en-US" sz="1600" kern="1200" dirty="0"/>
            <a:t>)</a:t>
          </a:r>
        </a:p>
      </dsp:txBody>
      <dsp:txXfrm>
        <a:off x="438549" y="2170077"/>
        <a:ext cx="5523699" cy="711666"/>
      </dsp:txXfrm>
    </dsp:sp>
    <dsp:sp modelId="{DDC4A308-DA02-412A-972C-1AD0D7541CC0}">
      <dsp:nvSpPr>
        <dsp:cNvPr id="0" name=""/>
        <dsp:cNvSpPr/>
      </dsp:nvSpPr>
      <dsp:spPr>
        <a:xfrm>
          <a:off x="0" y="4013892"/>
          <a:ext cx="8000999" cy="1405687"/>
        </a:xfrm>
        <a:prstGeom prst="rect">
          <a:avLst/>
        </a:prstGeom>
        <a:solidFill>
          <a:schemeClr val="lt1">
            <a:alpha val="90000"/>
            <a:hueOff val="0"/>
            <a:satOff val="0"/>
            <a:lumOff val="0"/>
            <a:alphaOff val="0"/>
          </a:schemeClr>
        </a:solidFill>
        <a:ln w="12700" cap="flat" cmpd="sng" algn="ctr">
          <a:solidFill>
            <a:schemeClr val="accent2">
              <a:hueOff val="-15948439"/>
              <a:satOff val="17416"/>
              <a:lumOff val="-607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0966" tIns="1062228" rIns="620966"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hlinkClick xmlns:r="http://schemas.openxmlformats.org/officeDocument/2006/relationships" r:id="rId3"/>
            </a:rPr>
            <a:t>matthews@idahocc.org</a:t>
          </a:r>
          <a:r>
            <a:rPr lang="en-US" sz="1600" kern="1200" dirty="0"/>
            <a:t>  </a:t>
          </a:r>
        </a:p>
      </dsp:txBody>
      <dsp:txXfrm>
        <a:off x="0" y="4013892"/>
        <a:ext cx="8000999" cy="1405687"/>
      </dsp:txXfrm>
    </dsp:sp>
    <dsp:sp modelId="{D0C74861-2A11-4909-98B6-A3819A8D6CFC}">
      <dsp:nvSpPr>
        <dsp:cNvPr id="0" name=""/>
        <dsp:cNvSpPr/>
      </dsp:nvSpPr>
      <dsp:spPr>
        <a:xfrm>
          <a:off x="400049" y="3848571"/>
          <a:ext cx="5600699" cy="918081"/>
        </a:xfrm>
        <a:prstGeom prst="roundRect">
          <a:avLst/>
        </a:prstGeom>
        <a:solidFill>
          <a:schemeClr val="accent2">
            <a:hueOff val="-15948439"/>
            <a:satOff val="17416"/>
            <a:lumOff val="-60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1693" tIns="0" rIns="211693" bIns="0" numCol="1" spcCol="1270" anchor="ctr" anchorCtr="0">
          <a:noAutofit/>
        </a:bodyPr>
        <a:lstStyle/>
        <a:p>
          <a:pPr marL="0" lvl="0" indent="0" algn="l" defTabSz="711200">
            <a:lnSpc>
              <a:spcPct val="90000"/>
            </a:lnSpc>
            <a:spcBef>
              <a:spcPct val="0"/>
            </a:spcBef>
            <a:spcAft>
              <a:spcPct val="35000"/>
            </a:spcAft>
            <a:buNone/>
          </a:pPr>
          <a:r>
            <a:rPr lang="en-US" sz="1600" kern="1200" dirty="0"/>
            <a:t>Matthew Schlegel (ID Internship Program Coordinator)</a:t>
          </a:r>
        </a:p>
      </dsp:txBody>
      <dsp:txXfrm>
        <a:off x="444866" y="3893388"/>
        <a:ext cx="5511065" cy="8284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511A4F-BCDB-4BA5-9D4E-B569628A0BF2}">
      <dsp:nvSpPr>
        <dsp:cNvPr id="0" name=""/>
        <dsp:cNvSpPr/>
      </dsp:nvSpPr>
      <dsp:spPr>
        <a:xfrm>
          <a:off x="0" y="4695674"/>
          <a:ext cx="6724650" cy="101575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Only extensions that are 8 or greater weeks can be added to an intern’s term </a:t>
          </a:r>
        </a:p>
      </dsp:txBody>
      <dsp:txXfrm>
        <a:off x="0" y="4695674"/>
        <a:ext cx="6724650" cy="1015751"/>
      </dsp:txXfrm>
    </dsp:sp>
    <dsp:sp modelId="{B3A01AE6-B421-4444-A288-A59DB12E3AC4}">
      <dsp:nvSpPr>
        <dsp:cNvPr id="0" name=""/>
        <dsp:cNvSpPr/>
      </dsp:nvSpPr>
      <dsp:spPr>
        <a:xfrm rot="10800000">
          <a:off x="0" y="3148684"/>
          <a:ext cx="6724650" cy="1562226"/>
        </a:xfrm>
        <a:prstGeom prst="upArrowCallou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We would also like notification of a MOD or extension 2-4 weeks prior to term end dates, we cannot guarantee successful execution within 2 weeks of expiration or fund depletion.</a:t>
          </a:r>
        </a:p>
      </dsp:txBody>
      <dsp:txXfrm rot="10800000">
        <a:off x="0" y="3148684"/>
        <a:ext cx="6724650" cy="1015088"/>
      </dsp:txXfrm>
    </dsp:sp>
    <dsp:sp modelId="{0923ADDB-B1C7-42DD-88FD-84B95EDBBD86}">
      <dsp:nvSpPr>
        <dsp:cNvPr id="0" name=""/>
        <dsp:cNvSpPr/>
      </dsp:nvSpPr>
      <dsp:spPr>
        <a:xfrm rot="10800000">
          <a:off x="0" y="1601694"/>
          <a:ext cx="6724650" cy="1562226"/>
        </a:xfrm>
        <a:prstGeom prst="upArrowCallou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the more time we have for recruitment, the better, but we need a minimum of 4-6 weeks to recruit for a new position. Please factor this into timelines when requesting interns.</a:t>
          </a:r>
        </a:p>
      </dsp:txBody>
      <dsp:txXfrm rot="10800000">
        <a:off x="0" y="1601694"/>
        <a:ext cx="6724650" cy="1015088"/>
      </dsp:txXfrm>
    </dsp:sp>
    <dsp:sp modelId="{A2D868AD-909A-4C88-A959-DFAE8EDD0035}">
      <dsp:nvSpPr>
        <dsp:cNvPr id="0" name=""/>
        <dsp:cNvSpPr/>
      </dsp:nvSpPr>
      <dsp:spPr>
        <a:xfrm rot="10800000">
          <a:off x="0" y="81293"/>
          <a:ext cx="6724650" cy="1613357"/>
        </a:xfrm>
        <a:prstGeom prst="upArrowCallou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b="1" kern="1200" dirty="0"/>
            <a:t>PLEASE BE AWARE:</a:t>
          </a:r>
          <a:endParaRPr lang="en-US" sz="1700" kern="1200" dirty="0"/>
        </a:p>
      </dsp:txBody>
      <dsp:txXfrm rot="10800000">
        <a:off x="0" y="81293"/>
        <a:ext cx="6724650" cy="10483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4A527D-43D7-49ED-8C55-170E9DF47802}">
      <dsp:nvSpPr>
        <dsp:cNvPr id="0" name=""/>
        <dsp:cNvSpPr/>
      </dsp:nvSpPr>
      <dsp:spPr>
        <a:xfrm>
          <a:off x="1038225" y="0"/>
          <a:ext cx="6086475" cy="6086475"/>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699264-B918-418E-ABDD-24008420EB93}">
      <dsp:nvSpPr>
        <dsp:cNvPr id="0" name=""/>
        <dsp:cNvSpPr/>
      </dsp:nvSpPr>
      <dsp:spPr>
        <a:xfrm>
          <a:off x="1616440" y="578215"/>
          <a:ext cx="2373725" cy="237372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If the intern makes or is involved in a sexual harassment or discrimination complaint</a:t>
          </a:r>
        </a:p>
      </dsp:txBody>
      <dsp:txXfrm>
        <a:off x="1732316" y="694091"/>
        <a:ext cx="2141973" cy="2141973"/>
      </dsp:txXfrm>
    </dsp:sp>
    <dsp:sp modelId="{353B3786-AF42-46CF-A60B-F475F83A9C23}">
      <dsp:nvSpPr>
        <dsp:cNvPr id="0" name=""/>
        <dsp:cNvSpPr/>
      </dsp:nvSpPr>
      <dsp:spPr>
        <a:xfrm>
          <a:off x="4172759" y="578215"/>
          <a:ext cx="2373725" cy="237372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If there are problems with performance, behavior, or absenteeism</a:t>
          </a:r>
        </a:p>
      </dsp:txBody>
      <dsp:txXfrm>
        <a:off x="4288635" y="694091"/>
        <a:ext cx="2141973" cy="2141973"/>
      </dsp:txXfrm>
    </dsp:sp>
    <dsp:sp modelId="{A29A0AA1-FCFE-4367-B275-371D18885C1D}">
      <dsp:nvSpPr>
        <dsp:cNvPr id="0" name=""/>
        <dsp:cNvSpPr/>
      </dsp:nvSpPr>
      <dsp:spPr>
        <a:xfrm>
          <a:off x="1616440" y="3134534"/>
          <a:ext cx="2373725" cy="237372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If there is a change needed in the length of a term or if a personal emergency arises for the intern</a:t>
          </a:r>
        </a:p>
      </dsp:txBody>
      <dsp:txXfrm>
        <a:off x="1732316" y="3250410"/>
        <a:ext cx="2141973" cy="2141973"/>
      </dsp:txXfrm>
    </dsp:sp>
    <dsp:sp modelId="{69BA5C54-E8ED-4F1F-B52B-7AB862A99C06}">
      <dsp:nvSpPr>
        <dsp:cNvPr id="0" name=""/>
        <dsp:cNvSpPr/>
      </dsp:nvSpPr>
      <dsp:spPr>
        <a:xfrm>
          <a:off x="4172759" y="3134534"/>
          <a:ext cx="2373725" cy="237372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If there is a change in site supervisor</a:t>
          </a:r>
        </a:p>
      </dsp:txBody>
      <dsp:txXfrm>
        <a:off x="4288635" y="3250410"/>
        <a:ext cx="2141973" cy="21419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D367AE-EDE0-43AC-8CA0-2B88C7A69FD2}">
      <dsp:nvSpPr>
        <dsp:cNvPr id="0" name=""/>
        <dsp:cNvSpPr/>
      </dsp:nvSpPr>
      <dsp:spPr>
        <a:xfrm>
          <a:off x="0" y="0"/>
          <a:ext cx="6838396" cy="88447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Follow agency emergency procedures</a:t>
          </a:r>
        </a:p>
      </dsp:txBody>
      <dsp:txXfrm>
        <a:off x="25905" y="25905"/>
        <a:ext cx="5780495" cy="832666"/>
      </dsp:txXfrm>
    </dsp:sp>
    <dsp:sp modelId="{05210E0F-4384-402E-BFCB-032364558D63}">
      <dsp:nvSpPr>
        <dsp:cNvPr id="0" name=""/>
        <dsp:cNvSpPr/>
      </dsp:nvSpPr>
      <dsp:spPr>
        <a:xfrm>
          <a:off x="510659" y="1007320"/>
          <a:ext cx="6838396" cy="88447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Notify Northwest Youth Corps Program Coordinator as soon as possible</a:t>
          </a:r>
        </a:p>
      </dsp:txBody>
      <dsp:txXfrm>
        <a:off x="536564" y="1033225"/>
        <a:ext cx="5701017" cy="832666"/>
      </dsp:txXfrm>
    </dsp:sp>
    <dsp:sp modelId="{918C7829-FE15-4A31-BBCE-F86CB544CEA1}">
      <dsp:nvSpPr>
        <dsp:cNvPr id="0" name=""/>
        <dsp:cNvSpPr/>
      </dsp:nvSpPr>
      <dsp:spPr>
        <a:xfrm>
          <a:off x="1021319" y="2014640"/>
          <a:ext cx="6838396" cy="88447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For on-going or unresolved emergencies (such as an evacuation or fatality) </a:t>
          </a:r>
          <a:r>
            <a:rPr lang="en-US" sz="1600" b="1" kern="1200" dirty="0"/>
            <a:t>after business hours</a:t>
          </a:r>
          <a:r>
            <a:rPr lang="en-US" sz="1600" kern="1200" dirty="0"/>
            <a:t>, </a:t>
          </a:r>
          <a:r>
            <a:rPr lang="en-US" sz="1600" b="1" kern="1200" dirty="0"/>
            <a:t>please call the NYC emergency phone @ </a:t>
          </a:r>
          <a:r>
            <a:rPr lang="en-US" sz="1600" b="0" i="0" kern="1200" dirty="0"/>
            <a:t>(541) 968-6520</a:t>
          </a:r>
          <a:endParaRPr lang="en-US" sz="1600" kern="1200" dirty="0"/>
        </a:p>
      </dsp:txBody>
      <dsp:txXfrm>
        <a:off x="1047224" y="2040545"/>
        <a:ext cx="5701017" cy="832666"/>
      </dsp:txXfrm>
    </dsp:sp>
    <dsp:sp modelId="{E8CC5496-03FE-49C4-8B6E-9E1453B04747}">
      <dsp:nvSpPr>
        <dsp:cNvPr id="0" name=""/>
        <dsp:cNvSpPr/>
      </dsp:nvSpPr>
      <dsp:spPr>
        <a:xfrm>
          <a:off x="1531978" y="3021960"/>
          <a:ext cx="6838396" cy="88447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Complete and return Worker's Compensation/Incident Reporting form as appropriate within</a:t>
          </a:r>
        </a:p>
      </dsp:txBody>
      <dsp:txXfrm>
        <a:off x="1557883" y="3047865"/>
        <a:ext cx="5701017" cy="832666"/>
      </dsp:txXfrm>
    </dsp:sp>
    <dsp:sp modelId="{948F6FC9-03E1-48F7-906D-330D6E8CE943}">
      <dsp:nvSpPr>
        <dsp:cNvPr id="0" name=""/>
        <dsp:cNvSpPr/>
      </dsp:nvSpPr>
      <dsp:spPr>
        <a:xfrm>
          <a:off x="2042638" y="4029280"/>
          <a:ext cx="6838396" cy="88447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Important forms and the E phone number is located on the private link given out in onboarding emails, please bookmark this for future use as it is not a public page!</a:t>
          </a:r>
        </a:p>
      </dsp:txBody>
      <dsp:txXfrm>
        <a:off x="2068543" y="4055185"/>
        <a:ext cx="5701017" cy="832666"/>
      </dsp:txXfrm>
    </dsp:sp>
    <dsp:sp modelId="{48DE9FB2-300C-4E2A-A3A2-F7139B68EDF9}">
      <dsp:nvSpPr>
        <dsp:cNvPr id="0" name=""/>
        <dsp:cNvSpPr/>
      </dsp:nvSpPr>
      <dsp:spPr>
        <a:xfrm>
          <a:off x="6263487" y="646159"/>
          <a:ext cx="574909" cy="574909"/>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6392842" y="646159"/>
        <a:ext cx="316199" cy="432619"/>
      </dsp:txXfrm>
    </dsp:sp>
    <dsp:sp modelId="{A2A6CC2B-2E4D-41E2-804A-795855C12011}">
      <dsp:nvSpPr>
        <dsp:cNvPr id="0" name=""/>
        <dsp:cNvSpPr/>
      </dsp:nvSpPr>
      <dsp:spPr>
        <a:xfrm>
          <a:off x="6774146" y="1653479"/>
          <a:ext cx="574909" cy="574909"/>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6903501" y="1653479"/>
        <a:ext cx="316199" cy="432619"/>
      </dsp:txXfrm>
    </dsp:sp>
    <dsp:sp modelId="{0A0C1A4A-6893-4462-A06C-0A8529E893DF}">
      <dsp:nvSpPr>
        <dsp:cNvPr id="0" name=""/>
        <dsp:cNvSpPr/>
      </dsp:nvSpPr>
      <dsp:spPr>
        <a:xfrm>
          <a:off x="7284806" y="2646058"/>
          <a:ext cx="574909" cy="574909"/>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7414161" y="2646058"/>
        <a:ext cx="316199" cy="432619"/>
      </dsp:txXfrm>
    </dsp:sp>
    <dsp:sp modelId="{1324B6DC-BFE8-40E5-BA5C-30FF6287570F}">
      <dsp:nvSpPr>
        <dsp:cNvPr id="0" name=""/>
        <dsp:cNvSpPr/>
      </dsp:nvSpPr>
      <dsp:spPr>
        <a:xfrm>
          <a:off x="7795465" y="3663205"/>
          <a:ext cx="574909" cy="574909"/>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7924820" y="3663205"/>
        <a:ext cx="316199" cy="4326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6EB16A-B610-4161-A14F-95B21DF2A8CE}">
      <dsp:nvSpPr>
        <dsp:cNvPr id="0" name=""/>
        <dsp:cNvSpPr/>
      </dsp:nvSpPr>
      <dsp:spPr>
        <a:xfrm>
          <a:off x="0" y="3289"/>
          <a:ext cx="829208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30DFC2-E981-43EF-BA4B-F21E7E71CD92}">
      <dsp:nvSpPr>
        <dsp:cNvPr id="0" name=""/>
        <dsp:cNvSpPr/>
      </dsp:nvSpPr>
      <dsp:spPr>
        <a:xfrm>
          <a:off x="0" y="3289"/>
          <a:ext cx="8292084" cy="1139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We ask that you please plan for the </a:t>
          </a:r>
          <a:r>
            <a:rPr lang="en-US" sz="1700" b="1" kern="1200" dirty="0"/>
            <a:t>top of the first &amp; last day </a:t>
          </a:r>
          <a:r>
            <a:rPr lang="en-US" sz="1700" kern="1200" dirty="0"/>
            <a:t>of the intern’s term to be available for orientation and exit with NYC, this will typically take around 1 hour. After, they will be released to the site supervisor. </a:t>
          </a:r>
        </a:p>
      </dsp:txBody>
      <dsp:txXfrm>
        <a:off x="0" y="3289"/>
        <a:ext cx="8292084" cy="1139977"/>
      </dsp:txXfrm>
    </dsp:sp>
    <dsp:sp modelId="{70A4C4C0-3817-4BA8-A9C4-B57337911B12}">
      <dsp:nvSpPr>
        <dsp:cNvPr id="0" name=""/>
        <dsp:cNvSpPr/>
      </dsp:nvSpPr>
      <dsp:spPr>
        <a:xfrm>
          <a:off x="0" y="1143267"/>
          <a:ext cx="8292084"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57C896-B144-46BA-B0A4-1FE9B9D6C33C}">
      <dsp:nvSpPr>
        <dsp:cNvPr id="0" name=""/>
        <dsp:cNvSpPr/>
      </dsp:nvSpPr>
      <dsp:spPr>
        <a:xfrm>
          <a:off x="0" y="1143267"/>
          <a:ext cx="8292084" cy="1139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This will help us ensure we have all the needed paperwork for compliance and that the intern will understand expectations from the beginning.</a:t>
          </a:r>
        </a:p>
      </dsp:txBody>
      <dsp:txXfrm>
        <a:off x="0" y="1143267"/>
        <a:ext cx="8292084" cy="1139977"/>
      </dsp:txXfrm>
    </dsp:sp>
    <dsp:sp modelId="{4398187D-41E1-4EC8-912C-6B3367FA0C0A}">
      <dsp:nvSpPr>
        <dsp:cNvPr id="0" name=""/>
        <dsp:cNvSpPr/>
      </dsp:nvSpPr>
      <dsp:spPr>
        <a:xfrm>
          <a:off x="0" y="2283245"/>
          <a:ext cx="829208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1129CB-597C-4519-B59A-B9505970C9C2}">
      <dsp:nvSpPr>
        <dsp:cNvPr id="0" name=""/>
        <dsp:cNvSpPr/>
      </dsp:nvSpPr>
      <dsp:spPr>
        <a:xfrm>
          <a:off x="0" y="2283245"/>
          <a:ext cx="8292084" cy="1139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If this is a problem, please let us know! We can work with you for unique circumstances.</a:t>
          </a:r>
        </a:p>
      </dsp:txBody>
      <dsp:txXfrm>
        <a:off x="0" y="2283245"/>
        <a:ext cx="8292084" cy="1139977"/>
      </dsp:txXfrm>
    </dsp:sp>
    <dsp:sp modelId="{34BEB517-43FE-4B15-BD48-054AA9FAC7AE}">
      <dsp:nvSpPr>
        <dsp:cNvPr id="0" name=""/>
        <dsp:cNvSpPr/>
      </dsp:nvSpPr>
      <dsp:spPr>
        <a:xfrm>
          <a:off x="0" y="3423222"/>
          <a:ext cx="8292084"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921D15-A86C-4894-B898-9DA0AFBB96E6}">
      <dsp:nvSpPr>
        <dsp:cNvPr id="0" name=""/>
        <dsp:cNvSpPr/>
      </dsp:nvSpPr>
      <dsp:spPr>
        <a:xfrm>
          <a:off x="0" y="3423222"/>
          <a:ext cx="8292084" cy="1139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I-9 requirements have changed and now require a physical copy of ID documents to be seen on the first day. We appreciate your assistance in helping us stay in compliance.</a:t>
          </a:r>
        </a:p>
      </dsp:txBody>
      <dsp:txXfrm>
        <a:off x="0" y="3423222"/>
        <a:ext cx="8292084" cy="1139977"/>
      </dsp:txXfrm>
    </dsp:sp>
    <dsp:sp modelId="{61D76BE9-5FBB-4F51-92A1-0647F2A67976}">
      <dsp:nvSpPr>
        <dsp:cNvPr id="0" name=""/>
        <dsp:cNvSpPr/>
      </dsp:nvSpPr>
      <dsp:spPr>
        <a:xfrm>
          <a:off x="0" y="4563200"/>
          <a:ext cx="8292084"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4C1F85-B961-4373-8E3B-1FB864AC8595}">
      <dsp:nvSpPr>
        <dsp:cNvPr id="0" name=""/>
        <dsp:cNvSpPr/>
      </dsp:nvSpPr>
      <dsp:spPr>
        <a:xfrm>
          <a:off x="0" y="4563200"/>
          <a:ext cx="8292084" cy="1134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kern="1200" dirty="0"/>
            <a:t>** Important note!</a:t>
          </a:r>
          <a:r>
            <a:rPr lang="en-US" sz="1700" kern="1200" dirty="0"/>
            <a:t> Please make sure your intern is set up for success with access to a computer and internet connection to participate in orientation and exit and to input their monthly timesheets and production reports for your approval. </a:t>
          </a:r>
        </a:p>
      </dsp:txBody>
      <dsp:txXfrm>
        <a:off x="0" y="4563200"/>
        <a:ext cx="8292084" cy="113479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329AE6-2537-432C-9BB8-14781821DC73}">
      <dsp:nvSpPr>
        <dsp:cNvPr id="0" name=""/>
        <dsp:cNvSpPr/>
      </dsp:nvSpPr>
      <dsp:spPr>
        <a:xfrm>
          <a:off x="0" y="928687"/>
          <a:ext cx="6096000" cy="171449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7A1912-4057-4606-88EF-A3684AE63C56}">
      <dsp:nvSpPr>
        <dsp:cNvPr id="0" name=""/>
        <dsp:cNvSpPr/>
      </dsp:nvSpPr>
      <dsp:spPr>
        <a:xfrm>
          <a:off x="518636" y="1314449"/>
          <a:ext cx="942974" cy="94297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A655228-9471-451F-BB5B-A4F1427C8166}">
      <dsp:nvSpPr>
        <dsp:cNvPr id="0" name=""/>
        <dsp:cNvSpPr/>
      </dsp:nvSpPr>
      <dsp:spPr>
        <a:xfrm>
          <a:off x="1980247" y="928687"/>
          <a:ext cx="4115752" cy="1714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1451" tIns="181451" rIns="181451" bIns="181451" numCol="1" spcCol="1270" anchor="ctr" anchorCtr="0">
          <a:noAutofit/>
        </a:bodyPr>
        <a:lstStyle/>
        <a:p>
          <a:pPr marL="0" lvl="0" indent="0" algn="l" defTabSz="800100">
            <a:lnSpc>
              <a:spcPct val="100000"/>
            </a:lnSpc>
            <a:spcBef>
              <a:spcPct val="0"/>
            </a:spcBef>
            <a:spcAft>
              <a:spcPct val="35000"/>
            </a:spcAft>
            <a:buNone/>
          </a:pPr>
          <a:r>
            <a:rPr lang="en-US" sz="1800" kern="1200" dirty="0"/>
            <a:t>Timesheets and Production logs need to be signed submitted and approved by the 20</a:t>
          </a:r>
          <a:r>
            <a:rPr lang="en-US" sz="1800" kern="1200" baseline="30000" dirty="0"/>
            <a:t>th</a:t>
          </a:r>
          <a:r>
            <a:rPr lang="en-US" sz="1800" kern="1200" dirty="0"/>
            <a:t> of the month (especially for AmeriCorps!</a:t>
          </a:r>
        </a:p>
      </dsp:txBody>
      <dsp:txXfrm>
        <a:off x="1980247" y="928687"/>
        <a:ext cx="4115752" cy="1714499"/>
      </dsp:txXfrm>
    </dsp:sp>
    <dsp:sp modelId="{12276908-CF14-479A-BF4C-5F4686DB1A01}">
      <dsp:nvSpPr>
        <dsp:cNvPr id="0" name=""/>
        <dsp:cNvSpPr/>
      </dsp:nvSpPr>
      <dsp:spPr>
        <a:xfrm>
          <a:off x="0" y="3071811"/>
          <a:ext cx="6096000" cy="171449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FF825E-2EB9-410F-9C57-1288D20C35D3}">
      <dsp:nvSpPr>
        <dsp:cNvPr id="0" name=""/>
        <dsp:cNvSpPr/>
      </dsp:nvSpPr>
      <dsp:spPr>
        <a:xfrm>
          <a:off x="518636" y="3457574"/>
          <a:ext cx="942974" cy="94297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4A74E25-C136-4FBB-B179-437128AFED11}">
      <dsp:nvSpPr>
        <dsp:cNvPr id="0" name=""/>
        <dsp:cNvSpPr/>
      </dsp:nvSpPr>
      <dsp:spPr>
        <a:xfrm>
          <a:off x="1980247" y="3071811"/>
          <a:ext cx="4115752" cy="1714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1451" tIns="181451" rIns="181451" bIns="181451" numCol="1" spcCol="1270" anchor="ctr" anchorCtr="0">
          <a:noAutofit/>
        </a:bodyPr>
        <a:lstStyle/>
        <a:p>
          <a:pPr marL="0" lvl="0" indent="0" algn="l" defTabSz="800100">
            <a:lnSpc>
              <a:spcPct val="100000"/>
            </a:lnSpc>
            <a:spcBef>
              <a:spcPct val="0"/>
            </a:spcBef>
            <a:spcAft>
              <a:spcPct val="35000"/>
            </a:spcAft>
            <a:buNone/>
          </a:pPr>
          <a:r>
            <a:rPr lang="en-US" sz="1800" b="1" kern="1200" dirty="0"/>
            <a:t>Time approved by a supervisor is what will be paid, so please be vigilant about time approval and accuracy of hours worked.</a:t>
          </a:r>
          <a:endParaRPr lang="en-US" sz="1800" kern="1200" dirty="0"/>
        </a:p>
      </dsp:txBody>
      <dsp:txXfrm>
        <a:off x="1980247" y="3071811"/>
        <a:ext cx="4115752" cy="171449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672059-D4BA-4F82-848F-F2E7BD46D389}">
      <dsp:nvSpPr>
        <dsp:cNvPr id="0" name=""/>
        <dsp:cNvSpPr/>
      </dsp:nvSpPr>
      <dsp:spPr>
        <a:xfrm>
          <a:off x="0" y="453721"/>
          <a:ext cx="9599851" cy="403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F3A8E0E-33E5-4917-9131-01207D917381}">
      <dsp:nvSpPr>
        <dsp:cNvPr id="0" name=""/>
        <dsp:cNvSpPr/>
      </dsp:nvSpPr>
      <dsp:spPr>
        <a:xfrm>
          <a:off x="479992" y="217561"/>
          <a:ext cx="6719895" cy="4723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996" tIns="0" rIns="253996" bIns="0" numCol="1" spcCol="1270" anchor="ctr" anchorCtr="0">
          <a:noAutofit/>
        </a:bodyPr>
        <a:lstStyle/>
        <a:p>
          <a:pPr marL="0" lvl="0" indent="0" algn="l" defTabSz="711200">
            <a:lnSpc>
              <a:spcPct val="90000"/>
            </a:lnSpc>
            <a:spcBef>
              <a:spcPct val="0"/>
            </a:spcBef>
            <a:spcAft>
              <a:spcPct val="35000"/>
            </a:spcAft>
            <a:buNone/>
          </a:pPr>
          <a:r>
            <a:rPr lang="en-US" sz="1600" kern="1200"/>
            <a:t>Must be pre-approved by supervisor via email</a:t>
          </a:r>
        </a:p>
      </dsp:txBody>
      <dsp:txXfrm>
        <a:off x="503049" y="240618"/>
        <a:ext cx="6673781" cy="426206"/>
      </dsp:txXfrm>
    </dsp:sp>
    <dsp:sp modelId="{6BF8A6F4-FF2B-431D-8145-61D8037352FB}">
      <dsp:nvSpPr>
        <dsp:cNvPr id="0" name=""/>
        <dsp:cNvSpPr/>
      </dsp:nvSpPr>
      <dsp:spPr>
        <a:xfrm>
          <a:off x="0" y="1179481"/>
          <a:ext cx="9599851" cy="403200"/>
        </a:xfrm>
        <a:prstGeom prst="rect">
          <a:avLst/>
        </a:prstGeom>
        <a:solidFill>
          <a:schemeClr val="lt1">
            <a:alpha val="90000"/>
            <a:hueOff val="0"/>
            <a:satOff val="0"/>
            <a:lumOff val="0"/>
            <a:alphaOff val="0"/>
          </a:schemeClr>
        </a:solidFill>
        <a:ln w="12700" cap="flat" cmpd="sng" algn="ctr">
          <a:solidFill>
            <a:schemeClr val="accent2">
              <a:hueOff val="-5316146"/>
              <a:satOff val="5805"/>
              <a:lumOff val="-2026"/>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3E477F-A1A4-434F-B7E0-67397FF6227D}">
      <dsp:nvSpPr>
        <dsp:cNvPr id="0" name=""/>
        <dsp:cNvSpPr/>
      </dsp:nvSpPr>
      <dsp:spPr>
        <a:xfrm>
          <a:off x="479992" y="943321"/>
          <a:ext cx="6719895" cy="472320"/>
        </a:xfrm>
        <a:prstGeom prst="roundRect">
          <a:avLst/>
        </a:prstGeom>
        <a:solidFill>
          <a:schemeClr val="accent2">
            <a:hueOff val="-5316146"/>
            <a:satOff val="5805"/>
            <a:lumOff val="-20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996" tIns="0" rIns="253996" bIns="0" numCol="1" spcCol="1270" anchor="ctr" anchorCtr="0">
          <a:noAutofit/>
        </a:bodyPr>
        <a:lstStyle/>
        <a:p>
          <a:pPr marL="0" lvl="0" indent="0" algn="l" defTabSz="711200">
            <a:lnSpc>
              <a:spcPct val="90000"/>
            </a:lnSpc>
            <a:spcBef>
              <a:spcPct val="0"/>
            </a:spcBef>
            <a:spcAft>
              <a:spcPct val="35000"/>
            </a:spcAft>
            <a:buNone/>
          </a:pPr>
          <a:r>
            <a:rPr lang="en-US" sz="1600" kern="1200" dirty="0"/>
            <a:t>Submit receipts to </a:t>
          </a:r>
          <a:r>
            <a:rPr lang="en-US" sz="1600" kern="1200" dirty="0" err="1"/>
            <a:t>AirTable</a:t>
          </a:r>
          <a:r>
            <a:rPr lang="en-US" sz="1600" kern="1200" dirty="0"/>
            <a:t> link or email directly to coordinator</a:t>
          </a:r>
        </a:p>
      </dsp:txBody>
      <dsp:txXfrm>
        <a:off x="503049" y="966378"/>
        <a:ext cx="6673781" cy="426206"/>
      </dsp:txXfrm>
    </dsp:sp>
    <dsp:sp modelId="{554373F0-520D-4574-B821-A54EB54AF65E}">
      <dsp:nvSpPr>
        <dsp:cNvPr id="0" name=""/>
        <dsp:cNvSpPr/>
      </dsp:nvSpPr>
      <dsp:spPr>
        <a:xfrm>
          <a:off x="0" y="1905241"/>
          <a:ext cx="9599851" cy="403200"/>
        </a:xfrm>
        <a:prstGeom prst="rect">
          <a:avLst/>
        </a:prstGeom>
        <a:solidFill>
          <a:schemeClr val="lt1">
            <a:alpha val="90000"/>
            <a:hueOff val="0"/>
            <a:satOff val="0"/>
            <a:lumOff val="0"/>
            <a:alphaOff val="0"/>
          </a:schemeClr>
        </a:solidFill>
        <a:ln w="12700" cap="flat" cmpd="sng" algn="ctr">
          <a:solidFill>
            <a:schemeClr val="accent2">
              <a:hueOff val="-10632293"/>
              <a:satOff val="11611"/>
              <a:lumOff val="-4051"/>
              <a:alphaOff val="0"/>
            </a:schemeClr>
          </a:solidFill>
          <a:prstDash val="solid"/>
          <a:miter lim="800000"/>
        </a:ln>
        <a:effectLst/>
      </dsp:spPr>
      <dsp:style>
        <a:lnRef idx="2">
          <a:scrgbClr r="0" g="0" b="0"/>
        </a:lnRef>
        <a:fillRef idx="1">
          <a:scrgbClr r="0" g="0" b="0"/>
        </a:fillRef>
        <a:effectRef idx="0">
          <a:scrgbClr r="0" g="0" b="0"/>
        </a:effectRef>
        <a:fontRef idx="minor"/>
      </dsp:style>
    </dsp:sp>
    <dsp:sp modelId="{ED29C059-0F76-4220-86E3-E9CE509FF4C3}">
      <dsp:nvSpPr>
        <dsp:cNvPr id="0" name=""/>
        <dsp:cNvSpPr/>
      </dsp:nvSpPr>
      <dsp:spPr>
        <a:xfrm>
          <a:off x="479992" y="1669081"/>
          <a:ext cx="6719895" cy="472320"/>
        </a:xfrm>
        <a:prstGeom prst="roundRect">
          <a:avLst/>
        </a:prstGeom>
        <a:solidFill>
          <a:schemeClr val="accent2">
            <a:hueOff val="-10632293"/>
            <a:satOff val="11611"/>
            <a:lumOff val="-40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996" tIns="0" rIns="253996" bIns="0" numCol="1" spcCol="1270" anchor="ctr" anchorCtr="0">
          <a:noAutofit/>
        </a:bodyPr>
        <a:lstStyle/>
        <a:p>
          <a:pPr marL="0" lvl="0" indent="0" algn="l" defTabSz="711200">
            <a:lnSpc>
              <a:spcPct val="90000"/>
            </a:lnSpc>
            <a:spcBef>
              <a:spcPct val="0"/>
            </a:spcBef>
            <a:spcAft>
              <a:spcPct val="35000"/>
            </a:spcAft>
            <a:buNone/>
          </a:pPr>
          <a:r>
            <a:rPr lang="en-US" sz="1600" kern="1200" dirty="0"/>
            <a:t>Must be an itemized receipt</a:t>
          </a:r>
        </a:p>
      </dsp:txBody>
      <dsp:txXfrm>
        <a:off x="503049" y="1692138"/>
        <a:ext cx="6673781" cy="426206"/>
      </dsp:txXfrm>
    </dsp:sp>
    <dsp:sp modelId="{DAE963CB-1DF4-46E1-AB43-EE70F155C89A}">
      <dsp:nvSpPr>
        <dsp:cNvPr id="0" name=""/>
        <dsp:cNvSpPr/>
      </dsp:nvSpPr>
      <dsp:spPr>
        <a:xfrm>
          <a:off x="0" y="2631000"/>
          <a:ext cx="9599851" cy="1764000"/>
        </a:xfrm>
        <a:prstGeom prst="rect">
          <a:avLst/>
        </a:prstGeom>
        <a:solidFill>
          <a:schemeClr val="lt1">
            <a:alpha val="90000"/>
            <a:hueOff val="0"/>
            <a:satOff val="0"/>
            <a:lumOff val="0"/>
            <a:alphaOff val="0"/>
          </a:schemeClr>
        </a:solidFill>
        <a:ln w="12700" cap="flat" cmpd="sng" algn="ctr">
          <a:solidFill>
            <a:schemeClr val="accent2">
              <a:hueOff val="-15948439"/>
              <a:satOff val="17416"/>
              <a:lumOff val="-607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5055" tIns="333248" rIns="745055"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Driver Record Check (one time during onboarding)</a:t>
          </a:r>
        </a:p>
        <a:p>
          <a:pPr marL="171450" lvl="1" indent="-171450" algn="l" defTabSz="711200">
            <a:lnSpc>
              <a:spcPct val="90000"/>
            </a:lnSpc>
            <a:spcBef>
              <a:spcPct val="0"/>
            </a:spcBef>
            <a:spcAft>
              <a:spcPct val="15000"/>
            </a:spcAft>
            <a:buChar char="•"/>
          </a:pPr>
          <a:r>
            <a:rPr lang="en-US" sz="1600" kern="1200"/>
            <a:t>Must pass a Driver Training Course (one time) </a:t>
          </a:r>
        </a:p>
        <a:p>
          <a:pPr marL="171450" lvl="1" indent="-171450" algn="l" defTabSz="711200">
            <a:lnSpc>
              <a:spcPct val="90000"/>
            </a:lnSpc>
            <a:spcBef>
              <a:spcPct val="0"/>
            </a:spcBef>
            <a:spcAft>
              <a:spcPct val="15000"/>
            </a:spcAft>
            <a:buChar char="•"/>
          </a:pPr>
          <a:r>
            <a:rPr lang="en-US" sz="1600" kern="1200"/>
            <a:t>Driver License Upload (with every submission)</a:t>
          </a:r>
        </a:p>
        <a:p>
          <a:pPr marL="171450" lvl="1" indent="-171450" algn="l" defTabSz="711200">
            <a:lnSpc>
              <a:spcPct val="90000"/>
            </a:lnSpc>
            <a:spcBef>
              <a:spcPct val="0"/>
            </a:spcBef>
            <a:spcAft>
              <a:spcPct val="15000"/>
            </a:spcAft>
            <a:buChar char="•"/>
          </a:pPr>
          <a:r>
            <a:rPr lang="en-US" sz="1600" kern="1200"/>
            <a:t>Auto Insurance Card/Policy Upload (with every submission)</a:t>
          </a:r>
        </a:p>
        <a:p>
          <a:pPr marL="171450" lvl="1" indent="-171450" algn="l" defTabSz="711200">
            <a:lnSpc>
              <a:spcPct val="90000"/>
            </a:lnSpc>
            <a:spcBef>
              <a:spcPct val="0"/>
            </a:spcBef>
            <a:spcAft>
              <a:spcPct val="15000"/>
            </a:spcAft>
            <a:buChar char="•"/>
          </a:pPr>
          <a:r>
            <a:rPr lang="en-US" sz="1600" kern="1200"/>
            <a:t>Mileage Log (with every submission)</a:t>
          </a:r>
        </a:p>
      </dsp:txBody>
      <dsp:txXfrm>
        <a:off x="0" y="2631000"/>
        <a:ext cx="9599851" cy="1764000"/>
      </dsp:txXfrm>
    </dsp:sp>
    <dsp:sp modelId="{131B198E-7990-4900-801D-25D73CEB8713}">
      <dsp:nvSpPr>
        <dsp:cNvPr id="0" name=""/>
        <dsp:cNvSpPr/>
      </dsp:nvSpPr>
      <dsp:spPr>
        <a:xfrm>
          <a:off x="479992" y="2394840"/>
          <a:ext cx="6719895" cy="472320"/>
        </a:xfrm>
        <a:prstGeom prst="roundRect">
          <a:avLst/>
        </a:prstGeom>
        <a:solidFill>
          <a:schemeClr val="accent2">
            <a:hueOff val="-15948439"/>
            <a:satOff val="17416"/>
            <a:lumOff val="-60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996" tIns="0" rIns="253996" bIns="0" numCol="1" spcCol="1270" anchor="ctr" anchorCtr="0">
          <a:noAutofit/>
        </a:bodyPr>
        <a:lstStyle/>
        <a:p>
          <a:pPr marL="0" lvl="0" indent="0" algn="l" defTabSz="711200">
            <a:lnSpc>
              <a:spcPct val="90000"/>
            </a:lnSpc>
            <a:spcBef>
              <a:spcPct val="0"/>
            </a:spcBef>
            <a:spcAft>
              <a:spcPct val="35000"/>
            </a:spcAft>
            <a:buNone/>
          </a:pPr>
          <a:r>
            <a:rPr lang="en-US" sz="1600" kern="1200"/>
            <a:t>Mileage reimbursement requirements:</a:t>
          </a:r>
        </a:p>
      </dsp:txBody>
      <dsp:txXfrm>
        <a:off x="503049" y="2417897"/>
        <a:ext cx="6673781" cy="42620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F03E9F-3D46-4DE6-977D-D35B076BBBF8}">
      <dsp:nvSpPr>
        <dsp:cNvPr id="0" name=""/>
        <dsp:cNvSpPr/>
      </dsp:nvSpPr>
      <dsp:spPr>
        <a:xfrm>
          <a:off x="0" y="2818785"/>
          <a:ext cx="8912943" cy="0"/>
        </a:xfrm>
        <a:prstGeom prst="line">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5A2EA508-2A53-4262-8DFA-1AC97025423A}">
      <dsp:nvSpPr>
        <dsp:cNvPr id="0" name=""/>
        <dsp:cNvSpPr/>
      </dsp:nvSpPr>
      <dsp:spPr>
        <a:xfrm rot="8100000">
          <a:off x="79393" y="677862"/>
          <a:ext cx="358097" cy="358097"/>
        </a:xfrm>
        <a:prstGeom prst="teardrop">
          <a:avLst>
            <a:gd name="adj" fmla="val 115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3CCE26-602A-4FB0-83CD-780DCA879A79}">
      <dsp:nvSpPr>
        <dsp:cNvPr id="0" name=""/>
        <dsp:cNvSpPr/>
      </dsp:nvSpPr>
      <dsp:spPr>
        <a:xfrm>
          <a:off x="119174" y="717643"/>
          <a:ext cx="278534" cy="278534"/>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849A2503-4D6B-4EAC-980B-531219557787}">
      <dsp:nvSpPr>
        <dsp:cNvPr id="0" name=""/>
        <dsp:cNvSpPr/>
      </dsp:nvSpPr>
      <dsp:spPr>
        <a:xfrm>
          <a:off x="511655" y="1150064"/>
          <a:ext cx="1282543" cy="1668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2550" rIns="82550" bIns="123825" numCol="1" spcCol="1270" anchor="t" anchorCtr="0">
          <a:noAutofit/>
        </a:bodyPr>
        <a:lstStyle/>
        <a:p>
          <a:pPr marL="0" lvl="0" indent="0" algn="l" defTabSz="577850">
            <a:lnSpc>
              <a:spcPct val="90000"/>
            </a:lnSpc>
            <a:spcBef>
              <a:spcPct val="0"/>
            </a:spcBef>
            <a:spcAft>
              <a:spcPct val="35000"/>
            </a:spcAft>
            <a:buNone/>
          </a:pPr>
          <a:r>
            <a:rPr lang="en-US" sz="1300" kern="1200" dirty="0"/>
            <a:t>Webinar 2024 Topics and Approximate Dates</a:t>
          </a:r>
        </a:p>
      </dsp:txBody>
      <dsp:txXfrm>
        <a:off x="511655" y="1150064"/>
        <a:ext cx="1282543" cy="1668721"/>
      </dsp:txXfrm>
    </dsp:sp>
    <dsp:sp modelId="{D2BF6772-E16E-412D-84CC-94FF0B08D0A5}">
      <dsp:nvSpPr>
        <dsp:cNvPr id="0" name=""/>
        <dsp:cNvSpPr/>
      </dsp:nvSpPr>
      <dsp:spPr>
        <a:xfrm>
          <a:off x="511655" y="563757"/>
          <a:ext cx="1282543" cy="586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marL="0" lvl="0" indent="0" algn="l" defTabSz="800100">
            <a:lnSpc>
              <a:spcPct val="90000"/>
            </a:lnSpc>
            <a:spcBef>
              <a:spcPct val="0"/>
            </a:spcBef>
            <a:spcAft>
              <a:spcPct val="35000"/>
            </a:spcAft>
            <a:buNone/>
            <a:defRPr b="1"/>
          </a:pPr>
          <a:r>
            <a:rPr lang="en-US" sz="1800" kern="1200" dirty="0"/>
            <a:t>2024</a:t>
          </a:r>
        </a:p>
      </dsp:txBody>
      <dsp:txXfrm>
        <a:off x="511655" y="563757"/>
        <a:ext cx="1282543" cy="586307"/>
      </dsp:txXfrm>
    </dsp:sp>
    <dsp:sp modelId="{F81FF280-E72A-45F9-8F61-C2EB0DFD8726}">
      <dsp:nvSpPr>
        <dsp:cNvPr id="0" name=""/>
        <dsp:cNvSpPr/>
      </dsp:nvSpPr>
      <dsp:spPr>
        <a:xfrm>
          <a:off x="258441" y="1150064"/>
          <a:ext cx="0" cy="1668721"/>
        </a:xfrm>
        <a:prstGeom prst="line">
          <a:avLst/>
        </a:prstGeom>
        <a:noFill/>
        <a:ln w="1270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D1F3EA1B-52C8-42ED-8FAD-BB1917C9A810}">
      <dsp:nvSpPr>
        <dsp:cNvPr id="0" name=""/>
        <dsp:cNvSpPr/>
      </dsp:nvSpPr>
      <dsp:spPr>
        <a:xfrm>
          <a:off x="252804" y="2766017"/>
          <a:ext cx="91156" cy="105535"/>
        </a:xfrm>
        <a:prstGeom prst="ellipse">
          <a:avLst/>
        </a:prstGeom>
        <a:solidFill>
          <a:schemeClr val="accent4">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7A60A6-EDF5-4AF8-9B35-215E55FB93A0}">
      <dsp:nvSpPr>
        <dsp:cNvPr id="0" name=""/>
        <dsp:cNvSpPr/>
      </dsp:nvSpPr>
      <dsp:spPr>
        <a:xfrm rot="18900000">
          <a:off x="968582" y="4601611"/>
          <a:ext cx="358097" cy="358097"/>
        </a:xfrm>
        <a:prstGeom prst="teardrop">
          <a:avLst>
            <a:gd name="adj" fmla="val 115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463BC8-610F-4790-B6EF-45F88F39A745}">
      <dsp:nvSpPr>
        <dsp:cNvPr id="0" name=""/>
        <dsp:cNvSpPr/>
      </dsp:nvSpPr>
      <dsp:spPr>
        <a:xfrm>
          <a:off x="1008364" y="4641392"/>
          <a:ext cx="278534" cy="278534"/>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C84A7C7C-2911-46A1-9113-2A6743F17C63}">
      <dsp:nvSpPr>
        <dsp:cNvPr id="0" name=""/>
        <dsp:cNvSpPr/>
      </dsp:nvSpPr>
      <dsp:spPr>
        <a:xfrm>
          <a:off x="1400844" y="2818785"/>
          <a:ext cx="1282543" cy="1668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3825" rIns="0" bIns="82550" numCol="1" spcCol="1270" anchor="b" anchorCtr="0">
          <a:noAutofit/>
        </a:bodyPr>
        <a:lstStyle/>
        <a:p>
          <a:pPr marL="0" lvl="0" indent="0" algn="l" defTabSz="577850">
            <a:lnSpc>
              <a:spcPct val="90000"/>
            </a:lnSpc>
            <a:spcBef>
              <a:spcPct val="0"/>
            </a:spcBef>
            <a:spcAft>
              <a:spcPct val="35000"/>
            </a:spcAft>
            <a:buNone/>
          </a:pPr>
          <a:r>
            <a:rPr lang="en-US" sz="1300" kern="1200"/>
            <a:t>Mixer/Meet and Greet</a:t>
          </a:r>
        </a:p>
      </dsp:txBody>
      <dsp:txXfrm>
        <a:off x="1400844" y="2818785"/>
        <a:ext cx="1282543" cy="1668721"/>
      </dsp:txXfrm>
    </dsp:sp>
    <dsp:sp modelId="{87B52B85-3E4E-4062-9478-52A73B718731}">
      <dsp:nvSpPr>
        <dsp:cNvPr id="0" name=""/>
        <dsp:cNvSpPr/>
      </dsp:nvSpPr>
      <dsp:spPr>
        <a:xfrm>
          <a:off x="1400844" y="4487506"/>
          <a:ext cx="1282543" cy="586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marL="0" lvl="0" indent="0" algn="l" defTabSz="800100">
            <a:lnSpc>
              <a:spcPct val="90000"/>
            </a:lnSpc>
            <a:spcBef>
              <a:spcPct val="0"/>
            </a:spcBef>
            <a:spcAft>
              <a:spcPct val="35000"/>
            </a:spcAft>
            <a:buNone/>
            <a:defRPr b="1"/>
          </a:pPr>
          <a:r>
            <a:rPr lang="en-US" sz="1800" kern="1200" dirty="0"/>
            <a:t> Early June</a:t>
          </a:r>
        </a:p>
      </dsp:txBody>
      <dsp:txXfrm>
        <a:off x="1400844" y="4487506"/>
        <a:ext cx="1282543" cy="586307"/>
      </dsp:txXfrm>
    </dsp:sp>
    <dsp:sp modelId="{1DCCF5CD-10AF-4D4E-9F9A-29DAB831D152}">
      <dsp:nvSpPr>
        <dsp:cNvPr id="0" name=""/>
        <dsp:cNvSpPr/>
      </dsp:nvSpPr>
      <dsp:spPr>
        <a:xfrm>
          <a:off x="1147631" y="2818785"/>
          <a:ext cx="0" cy="1668721"/>
        </a:xfrm>
        <a:prstGeom prst="line">
          <a:avLst/>
        </a:prstGeom>
        <a:noFill/>
        <a:ln w="1270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27D98AD8-02F6-446E-81EC-8DEE307D2D7C}">
      <dsp:nvSpPr>
        <dsp:cNvPr id="0" name=""/>
        <dsp:cNvSpPr/>
      </dsp:nvSpPr>
      <dsp:spPr>
        <a:xfrm>
          <a:off x="1141993" y="2766017"/>
          <a:ext cx="91156" cy="105535"/>
        </a:xfrm>
        <a:prstGeom prst="ellipse">
          <a:avLst/>
        </a:prstGeom>
        <a:solidFill>
          <a:schemeClr val="accent4">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E6C63D-F643-4AF9-8069-0741F4EB9200}">
      <dsp:nvSpPr>
        <dsp:cNvPr id="0" name=""/>
        <dsp:cNvSpPr/>
      </dsp:nvSpPr>
      <dsp:spPr>
        <a:xfrm rot="8100000">
          <a:off x="1857771" y="677862"/>
          <a:ext cx="358097" cy="358097"/>
        </a:xfrm>
        <a:prstGeom prst="teardrop">
          <a:avLst>
            <a:gd name="adj" fmla="val 115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44D25E-3712-4F8B-9B70-6C0A2E258CC5}">
      <dsp:nvSpPr>
        <dsp:cNvPr id="0" name=""/>
        <dsp:cNvSpPr/>
      </dsp:nvSpPr>
      <dsp:spPr>
        <a:xfrm>
          <a:off x="1897553" y="717643"/>
          <a:ext cx="278534" cy="278534"/>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571CBD5-BF77-4D49-93D3-4DC89F40E427}">
      <dsp:nvSpPr>
        <dsp:cNvPr id="0" name=""/>
        <dsp:cNvSpPr/>
      </dsp:nvSpPr>
      <dsp:spPr>
        <a:xfrm>
          <a:off x="2290033" y="1150064"/>
          <a:ext cx="1282543" cy="1668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2550" rIns="82550" bIns="123825" numCol="1" spcCol="1270" anchor="t" anchorCtr="0">
          <a:noAutofit/>
        </a:bodyPr>
        <a:lstStyle/>
        <a:p>
          <a:pPr marL="0" lvl="0" indent="0" algn="l" defTabSz="577850">
            <a:lnSpc>
              <a:spcPct val="90000"/>
            </a:lnSpc>
            <a:spcBef>
              <a:spcPct val="0"/>
            </a:spcBef>
            <a:spcAft>
              <a:spcPct val="35000"/>
            </a:spcAft>
            <a:buNone/>
          </a:pPr>
          <a:r>
            <a:rPr lang="en-US" sz="1300" kern="1200" dirty="0"/>
            <a:t>Federal Resumes (Announce Photo Contest Opportunity Start) </a:t>
          </a:r>
        </a:p>
      </dsp:txBody>
      <dsp:txXfrm>
        <a:off x="2290033" y="1150064"/>
        <a:ext cx="1282543" cy="1668721"/>
      </dsp:txXfrm>
    </dsp:sp>
    <dsp:sp modelId="{98F3449A-5EAA-4900-AC25-D90177ED07DF}">
      <dsp:nvSpPr>
        <dsp:cNvPr id="0" name=""/>
        <dsp:cNvSpPr/>
      </dsp:nvSpPr>
      <dsp:spPr>
        <a:xfrm>
          <a:off x="2290033" y="563757"/>
          <a:ext cx="1282543" cy="586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marL="0" lvl="0" indent="0" algn="l" defTabSz="800100">
            <a:lnSpc>
              <a:spcPct val="90000"/>
            </a:lnSpc>
            <a:spcBef>
              <a:spcPct val="0"/>
            </a:spcBef>
            <a:spcAft>
              <a:spcPct val="35000"/>
            </a:spcAft>
            <a:buNone/>
            <a:defRPr b="1"/>
          </a:pPr>
          <a:r>
            <a:rPr lang="en-US" sz="1800" kern="1200" dirty="0"/>
            <a:t>Mid June</a:t>
          </a:r>
        </a:p>
      </dsp:txBody>
      <dsp:txXfrm>
        <a:off x="2290033" y="563757"/>
        <a:ext cx="1282543" cy="586307"/>
      </dsp:txXfrm>
    </dsp:sp>
    <dsp:sp modelId="{62C34B64-91FB-46EA-A06D-705B21FF26D1}">
      <dsp:nvSpPr>
        <dsp:cNvPr id="0" name=""/>
        <dsp:cNvSpPr/>
      </dsp:nvSpPr>
      <dsp:spPr>
        <a:xfrm>
          <a:off x="2036820" y="1150064"/>
          <a:ext cx="0" cy="1668721"/>
        </a:xfrm>
        <a:prstGeom prst="line">
          <a:avLst/>
        </a:prstGeom>
        <a:noFill/>
        <a:ln w="1270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3790A982-2CA4-43AC-9BAA-16C73C0A48B1}">
      <dsp:nvSpPr>
        <dsp:cNvPr id="0" name=""/>
        <dsp:cNvSpPr/>
      </dsp:nvSpPr>
      <dsp:spPr>
        <a:xfrm>
          <a:off x="2031182" y="2766017"/>
          <a:ext cx="91156" cy="105535"/>
        </a:xfrm>
        <a:prstGeom prst="ellipse">
          <a:avLst/>
        </a:prstGeom>
        <a:solidFill>
          <a:schemeClr val="accent4">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969428-E38D-4699-902E-C33FF6158DD8}">
      <dsp:nvSpPr>
        <dsp:cNvPr id="0" name=""/>
        <dsp:cNvSpPr/>
      </dsp:nvSpPr>
      <dsp:spPr>
        <a:xfrm rot="18900000">
          <a:off x="2746961" y="4601611"/>
          <a:ext cx="358097" cy="358097"/>
        </a:xfrm>
        <a:prstGeom prst="teardrop">
          <a:avLst>
            <a:gd name="adj" fmla="val 115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04B17E-BD1D-434A-A829-941449E29CA1}">
      <dsp:nvSpPr>
        <dsp:cNvPr id="0" name=""/>
        <dsp:cNvSpPr/>
      </dsp:nvSpPr>
      <dsp:spPr>
        <a:xfrm>
          <a:off x="2786742" y="4641392"/>
          <a:ext cx="278534" cy="278534"/>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C4832DD-CAC8-424C-A5FB-17592C360D55}">
      <dsp:nvSpPr>
        <dsp:cNvPr id="0" name=""/>
        <dsp:cNvSpPr/>
      </dsp:nvSpPr>
      <dsp:spPr>
        <a:xfrm>
          <a:off x="3179223" y="2818785"/>
          <a:ext cx="1282543" cy="1668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3825" rIns="0" bIns="82550" numCol="1" spcCol="1270" anchor="b" anchorCtr="0">
          <a:noAutofit/>
        </a:bodyPr>
        <a:lstStyle/>
        <a:p>
          <a:pPr marL="0" lvl="0" indent="0" algn="l" defTabSz="577850">
            <a:lnSpc>
              <a:spcPct val="90000"/>
            </a:lnSpc>
            <a:spcBef>
              <a:spcPct val="0"/>
            </a:spcBef>
            <a:spcAft>
              <a:spcPct val="35000"/>
            </a:spcAft>
            <a:buNone/>
          </a:pPr>
          <a:r>
            <a:rPr lang="en-US" sz="1300" kern="1200"/>
            <a:t>USAJOBS and Hire Authorities </a:t>
          </a:r>
        </a:p>
      </dsp:txBody>
      <dsp:txXfrm>
        <a:off x="3179223" y="2818785"/>
        <a:ext cx="1282543" cy="1668721"/>
      </dsp:txXfrm>
    </dsp:sp>
    <dsp:sp modelId="{79E699D1-5792-4931-AC95-156B2A4FAF1E}">
      <dsp:nvSpPr>
        <dsp:cNvPr id="0" name=""/>
        <dsp:cNvSpPr/>
      </dsp:nvSpPr>
      <dsp:spPr>
        <a:xfrm>
          <a:off x="3179223" y="4487506"/>
          <a:ext cx="1282543" cy="586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marL="0" lvl="0" indent="0" algn="l" defTabSz="800100">
            <a:lnSpc>
              <a:spcPct val="90000"/>
            </a:lnSpc>
            <a:spcBef>
              <a:spcPct val="0"/>
            </a:spcBef>
            <a:spcAft>
              <a:spcPct val="35000"/>
            </a:spcAft>
            <a:buNone/>
            <a:defRPr b="1"/>
          </a:pPr>
          <a:r>
            <a:rPr lang="en-US" sz="1800" kern="1200" dirty="0"/>
            <a:t>Early July</a:t>
          </a:r>
        </a:p>
      </dsp:txBody>
      <dsp:txXfrm>
        <a:off x="3179223" y="4487506"/>
        <a:ext cx="1282543" cy="586307"/>
      </dsp:txXfrm>
    </dsp:sp>
    <dsp:sp modelId="{FD83940E-C746-407C-BC23-CF08BAA5AD88}">
      <dsp:nvSpPr>
        <dsp:cNvPr id="0" name=""/>
        <dsp:cNvSpPr/>
      </dsp:nvSpPr>
      <dsp:spPr>
        <a:xfrm>
          <a:off x="2926010" y="2818785"/>
          <a:ext cx="0" cy="1668721"/>
        </a:xfrm>
        <a:prstGeom prst="line">
          <a:avLst/>
        </a:prstGeom>
        <a:noFill/>
        <a:ln w="1270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D7E483A0-9478-4F43-B98B-39635D9D5CB7}">
      <dsp:nvSpPr>
        <dsp:cNvPr id="0" name=""/>
        <dsp:cNvSpPr/>
      </dsp:nvSpPr>
      <dsp:spPr>
        <a:xfrm>
          <a:off x="2920372" y="2766017"/>
          <a:ext cx="91156" cy="105535"/>
        </a:xfrm>
        <a:prstGeom prst="ellipse">
          <a:avLst/>
        </a:prstGeom>
        <a:solidFill>
          <a:schemeClr val="accent4">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072431-DD11-43E1-8A19-9E617F4408EC}">
      <dsp:nvSpPr>
        <dsp:cNvPr id="0" name=""/>
        <dsp:cNvSpPr/>
      </dsp:nvSpPr>
      <dsp:spPr>
        <a:xfrm rot="8100000">
          <a:off x="3636150" y="677862"/>
          <a:ext cx="358097" cy="358097"/>
        </a:xfrm>
        <a:prstGeom prst="teardrop">
          <a:avLst>
            <a:gd name="adj" fmla="val 115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0483DB-A7EC-4D2C-984D-3C62BB8EC6FE}">
      <dsp:nvSpPr>
        <dsp:cNvPr id="0" name=""/>
        <dsp:cNvSpPr/>
      </dsp:nvSpPr>
      <dsp:spPr>
        <a:xfrm>
          <a:off x="3675932" y="717643"/>
          <a:ext cx="278534" cy="278534"/>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2F3D949-6084-457E-98CB-537EFE7E1E8A}">
      <dsp:nvSpPr>
        <dsp:cNvPr id="0" name=""/>
        <dsp:cNvSpPr/>
      </dsp:nvSpPr>
      <dsp:spPr>
        <a:xfrm>
          <a:off x="4068412" y="1150064"/>
          <a:ext cx="1282543" cy="1668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2550" rIns="82550" bIns="123825" numCol="1" spcCol="1270" anchor="t" anchorCtr="0">
          <a:noAutofit/>
        </a:bodyPr>
        <a:lstStyle/>
        <a:p>
          <a:pPr marL="0" lvl="0" indent="0" algn="l" defTabSz="577850">
            <a:lnSpc>
              <a:spcPct val="90000"/>
            </a:lnSpc>
            <a:spcBef>
              <a:spcPct val="0"/>
            </a:spcBef>
            <a:spcAft>
              <a:spcPct val="35000"/>
            </a:spcAft>
            <a:buNone/>
          </a:pPr>
          <a:r>
            <a:rPr lang="en-US" sz="1300" kern="1200" dirty="0"/>
            <a:t>Handshake, LinkedIn, Job Boards, Certifications and Future Opportunities </a:t>
          </a:r>
        </a:p>
      </dsp:txBody>
      <dsp:txXfrm>
        <a:off x="4068412" y="1150064"/>
        <a:ext cx="1282543" cy="1668721"/>
      </dsp:txXfrm>
    </dsp:sp>
    <dsp:sp modelId="{E04E7F6A-6B4D-46B0-9436-4F79C8F2F4BE}">
      <dsp:nvSpPr>
        <dsp:cNvPr id="0" name=""/>
        <dsp:cNvSpPr/>
      </dsp:nvSpPr>
      <dsp:spPr>
        <a:xfrm>
          <a:off x="4068412" y="563757"/>
          <a:ext cx="1282543" cy="586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marL="0" lvl="0" indent="0" algn="l" defTabSz="800100">
            <a:lnSpc>
              <a:spcPct val="90000"/>
            </a:lnSpc>
            <a:spcBef>
              <a:spcPct val="0"/>
            </a:spcBef>
            <a:spcAft>
              <a:spcPct val="35000"/>
            </a:spcAft>
            <a:buNone/>
            <a:defRPr b="1"/>
          </a:pPr>
          <a:r>
            <a:rPr lang="en-US" sz="1800" kern="1200" dirty="0"/>
            <a:t>Mid July</a:t>
          </a:r>
        </a:p>
      </dsp:txBody>
      <dsp:txXfrm>
        <a:off x="4068412" y="563757"/>
        <a:ext cx="1282543" cy="586307"/>
      </dsp:txXfrm>
    </dsp:sp>
    <dsp:sp modelId="{44C6173A-058F-4193-AE13-114BE2703A41}">
      <dsp:nvSpPr>
        <dsp:cNvPr id="0" name=""/>
        <dsp:cNvSpPr/>
      </dsp:nvSpPr>
      <dsp:spPr>
        <a:xfrm>
          <a:off x="3815199" y="1150064"/>
          <a:ext cx="0" cy="1668721"/>
        </a:xfrm>
        <a:prstGeom prst="line">
          <a:avLst/>
        </a:prstGeom>
        <a:noFill/>
        <a:ln w="1270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61BC4D82-BDB9-4695-800F-8D0307F79798}">
      <dsp:nvSpPr>
        <dsp:cNvPr id="0" name=""/>
        <dsp:cNvSpPr/>
      </dsp:nvSpPr>
      <dsp:spPr>
        <a:xfrm>
          <a:off x="3809561" y="2766017"/>
          <a:ext cx="91156" cy="105535"/>
        </a:xfrm>
        <a:prstGeom prst="ellipse">
          <a:avLst/>
        </a:prstGeom>
        <a:solidFill>
          <a:schemeClr val="accent4">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61D4DC-931E-4B2D-BAD7-39C7A6AD220C}">
      <dsp:nvSpPr>
        <dsp:cNvPr id="0" name=""/>
        <dsp:cNvSpPr/>
      </dsp:nvSpPr>
      <dsp:spPr>
        <a:xfrm rot="18900000">
          <a:off x="4525340" y="4601611"/>
          <a:ext cx="358097" cy="358097"/>
        </a:xfrm>
        <a:prstGeom prst="teardrop">
          <a:avLst>
            <a:gd name="adj" fmla="val 115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422156-BEF3-4CC0-A1FC-1F226CB498CB}">
      <dsp:nvSpPr>
        <dsp:cNvPr id="0" name=""/>
        <dsp:cNvSpPr/>
      </dsp:nvSpPr>
      <dsp:spPr>
        <a:xfrm>
          <a:off x="4565121" y="4641392"/>
          <a:ext cx="278534" cy="278534"/>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CC465B37-7E84-4A5F-B217-7911B16453FD}">
      <dsp:nvSpPr>
        <dsp:cNvPr id="0" name=""/>
        <dsp:cNvSpPr/>
      </dsp:nvSpPr>
      <dsp:spPr>
        <a:xfrm>
          <a:off x="4957602" y="2818785"/>
          <a:ext cx="1282543" cy="1668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3825" rIns="0" bIns="82550" numCol="1" spcCol="1270" anchor="b" anchorCtr="0">
          <a:noAutofit/>
        </a:bodyPr>
        <a:lstStyle/>
        <a:p>
          <a:pPr marL="0" lvl="0" indent="0" algn="l" defTabSz="577850">
            <a:lnSpc>
              <a:spcPct val="90000"/>
            </a:lnSpc>
            <a:spcBef>
              <a:spcPct val="0"/>
            </a:spcBef>
            <a:spcAft>
              <a:spcPct val="35000"/>
            </a:spcAft>
            <a:buNone/>
          </a:pPr>
          <a:r>
            <a:rPr lang="en-US" sz="1300" kern="1200"/>
            <a:t>Guest Speaker NPS (Announce Photo Contest Winners) </a:t>
          </a:r>
        </a:p>
      </dsp:txBody>
      <dsp:txXfrm>
        <a:off x="4957602" y="2818785"/>
        <a:ext cx="1282543" cy="1668721"/>
      </dsp:txXfrm>
    </dsp:sp>
    <dsp:sp modelId="{8DE2B32A-7876-46DC-9A22-931180859637}">
      <dsp:nvSpPr>
        <dsp:cNvPr id="0" name=""/>
        <dsp:cNvSpPr/>
      </dsp:nvSpPr>
      <dsp:spPr>
        <a:xfrm>
          <a:off x="4957602" y="4487506"/>
          <a:ext cx="1282543" cy="586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marL="0" lvl="0" indent="0" algn="l" defTabSz="800100">
            <a:lnSpc>
              <a:spcPct val="90000"/>
            </a:lnSpc>
            <a:spcBef>
              <a:spcPct val="0"/>
            </a:spcBef>
            <a:spcAft>
              <a:spcPct val="35000"/>
            </a:spcAft>
            <a:buNone/>
            <a:defRPr b="1"/>
          </a:pPr>
          <a:r>
            <a:rPr lang="en-US" sz="1800" kern="1200" dirty="0"/>
            <a:t>Early Aug.</a:t>
          </a:r>
        </a:p>
      </dsp:txBody>
      <dsp:txXfrm>
        <a:off x="4957602" y="4487506"/>
        <a:ext cx="1282543" cy="586307"/>
      </dsp:txXfrm>
    </dsp:sp>
    <dsp:sp modelId="{30705FF5-209D-4CDB-827D-4B7F5CC9F99E}">
      <dsp:nvSpPr>
        <dsp:cNvPr id="0" name=""/>
        <dsp:cNvSpPr/>
      </dsp:nvSpPr>
      <dsp:spPr>
        <a:xfrm>
          <a:off x="4704389" y="2818785"/>
          <a:ext cx="0" cy="1668721"/>
        </a:xfrm>
        <a:prstGeom prst="line">
          <a:avLst/>
        </a:prstGeom>
        <a:noFill/>
        <a:ln w="1270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B815240D-183A-4283-BA13-FF4F981380BE}">
      <dsp:nvSpPr>
        <dsp:cNvPr id="0" name=""/>
        <dsp:cNvSpPr/>
      </dsp:nvSpPr>
      <dsp:spPr>
        <a:xfrm>
          <a:off x="4698751" y="2766017"/>
          <a:ext cx="91156" cy="105535"/>
        </a:xfrm>
        <a:prstGeom prst="ellipse">
          <a:avLst/>
        </a:prstGeom>
        <a:solidFill>
          <a:schemeClr val="accent4">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58D8B0-2DD7-4FD8-A57C-9F74B423883F}">
      <dsp:nvSpPr>
        <dsp:cNvPr id="0" name=""/>
        <dsp:cNvSpPr/>
      </dsp:nvSpPr>
      <dsp:spPr>
        <a:xfrm rot="8100000">
          <a:off x="5414529" y="677862"/>
          <a:ext cx="358097" cy="358097"/>
        </a:xfrm>
        <a:prstGeom prst="teardrop">
          <a:avLst>
            <a:gd name="adj" fmla="val 115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CE701D-EFB6-4B8A-A52D-1C60CABFBBDC}">
      <dsp:nvSpPr>
        <dsp:cNvPr id="0" name=""/>
        <dsp:cNvSpPr/>
      </dsp:nvSpPr>
      <dsp:spPr>
        <a:xfrm>
          <a:off x="5454311" y="717643"/>
          <a:ext cx="278534" cy="278534"/>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9D15164-C9B1-476F-ABC9-C7BBD5EA9F8A}">
      <dsp:nvSpPr>
        <dsp:cNvPr id="0" name=""/>
        <dsp:cNvSpPr/>
      </dsp:nvSpPr>
      <dsp:spPr>
        <a:xfrm>
          <a:off x="5846791" y="1150064"/>
          <a:ext cx="1282543" cy="1668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2550" rIns="82550" bIns="123825" numCol="1" spcCol="1270" anchor="t" anchorCtr="0">
          <a:noAutofit/>
        </a:bodyPr>
        <a:lstStyle/>
        <a:p>
          <a:pPr marL="0" lvl="0" indent="0" algn="l" defTabSz="577850">
            <a:lnSpc>
              <a:spcPct val="90000"/>
            </a:lnSpc>
            <a:spcBef>
              <a:spcPct val="0"/>
            </a:spcBef>
            <a:spcAft>
              <a:spcPct val="35000"/>
            </a:spcAft>
            <a:buNone/>
          </a:pPr>
          <a:r>
            <a:rPr lang="en-US" sz="1300" kern="1200" dirty="0"/>
            <a:t>Guest Speaker USFS  </a:t>
          </a:r>
        </a:p>
      </dsp:txBody>
      <dsp:txXfrm>
        <a:off x="5846791" y="1150064"/>
        <a:ext cx="1282543" cy="1668721"/>
      </dsp:txXfrm>
    </dsp:sp>
    <dsp:sp modelId="{D187D98C-62B5-41D8-8D77-A7B548E9120E}">
      <dsp:nvSpPr>
        <dsp:cNvPr id="0" name=""/>
        <dsp:cNvSpPr/>
      </dsp:nvSpPr>
      <dsp:spPr>
        <a:xfrm>
          <a:off x="5846791" y="563757"/>
          <a:ext cx="1282543" cy="586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marL="0" lvl="0" indent="0" algn="l" defTabSz="800100">
            <a:lnSpc>
              <a:spcPct val="90000"/>
            </a:lnSpc>
            <a:spcBef>
              <a:spcPct val="0"/>
            </a:spcBef>
            <a:spcAft>
              <a:spcPct val="35000"/>
            </a:spcAft>
            <a:buNone/>
            <a:defRPr b="1"/>
          </a:pPr>
          <a:r>
            <a:rPr lang="en-US" sz="1800" kern="1200" dirty="0"/>
            <a:t>Mid Aug.</a:t>
          </a:r>
        </a:p>
      </dsp:txBody>
      <dsp:txXfrm>
        <a:off x="5846791" y="563757"/>
        <a:ext cx="1282543" cy="586307"/>
      </dsp:txXfrm>
    </dsp:sp>
    <dsp:sp modelId="{4EB51B9B-1DCE-43F0-A062-77583BE117E6}">
      <dsp:nvSpPr>
        <dsp:cNvPr id="0" name=""/>
        <dsp:cNvSpPr/>
      </dsp:nvSpPr>
      <dsp:spPr>
        <a:xfrm>
          <a:off x="5593578" y="1150064"/>
          <a:ext cx="0" cy="1668721"/>
        </a:xfrm>
        <a:prstGeom prst="line">
          <a:avLst/>
        </a:prstGeom>
        <a:noFill/>
        <a:ln w="1270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4676133A-1F1C-4BCA-9EA0-5965021AC754}">
      <dsp:nvSpPr>
        <dsp:cNvPr id="0" name=""/>
        <dsp:cNvSpPr/>
      </dsp:nvSpPr>
      <dsp:spPr>
        <a:xfrm>
          <a:off x="5587940" y="2766017"/>
          <a:ext cx="91156" cy="105535"/>
        </a:xfrm>
        <a:prstGeom prst="ellipse">
          <a:avLst/>
        </a:prstGeom>
        <a:solidFill>
          <a:schemeClr val="accent4">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D6A396-1B6A-410C-ACA9-AC2494BBEA98}">
      <dsp:nvSpPr>
        <dsp:cNvPr id="0" name=""/>
        <dsp:cNvSpPr/>
      </dsp:nvSpPr>
      <dsp:spPr>
        <a:xfrm rot="18900000">
          <a:off x="6303719" y="4601611"/>
          <a:ext cx="358097" cy="358097"/>
        </a:xfrm>
        <a:prstGeom prst="teardrop">
          <a:avLst>
            <a:gd name="adj" fmla="val 115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882E8E-61C6-4CF4-86D8-8DF4DBD65B3F}">
      <dsp:nvSpPr>
        <dsp:cNvPr id="0" name=""/>
        <dsp:cNvSpPr/>
      </dsp:nvSpPr>
      <dsp:spPr>
        <a:xfrm>
          <a:off x="6343500" y="4641392"/>
          <a:ext cx="278534" cy="278534"/>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25007D0-1602-40A8-986C-557697578430}">
      <dsp:nvSpPr>
        <dsp:cNvPr id="0" name=""/>
        <dsp:cNvSpPr/>
      </dsp:nvSpPr>
      <dsp:spPr>
        <a:xfrm>
          <a:off x="6735981" y="2818785"/>
          <a:ext cx="1282543" cy="1668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3825" rIns="0" bIns="82550" numCol="1" spcCol="1270" anchor="b" anchorCtr="0">
          <a:noAutofit/>
        </a:bodyPr>
        <a:lstStyle/>
        <a:p>
          <a:pPr marL="0" lvl="0" indent="0" algn="l" defTabSz="577850">
            <a:lnSpc>
              <a:spcPct val="90000"/>
            </a:lnSpc>
            <a:spcBef>
              <a:spcPct val="0"/>
            </a:spcBef>
            <a:spcAft>
              <a:spcPct val="35000"/>
            </a:spcAft>
            <a:buNone/>
          </a:pPr>
          <a:r>
            <a:rPr lang="en-US" sz="1300" kern="1200" dirty="0"/>
            <a:t>Cover Letters and Mock Interviews  </a:t>
          </a:r>
        </a:p>
      </dsp:txBody>
      <dsp:txXfrm>
        <a:off x="6735981" y="2818785"/>
        <a:ext cx="1282543" cy="1668721"/>
      </dsp:txXfrm>
    </dsp:sp>
    <dsp:sp modelId="{054C4688-41FC-4D9D-AFED-711A03342732}">
      <dsp:nvSpPr>
        <dsp:cNvPr id="0" name=""/>
        <dsp:cNvSpPr/>
      </dsp:nvSpPr>
      <dsp:spPr>
        <a:xfrm>
          <a:off x="6735981" y="4487506"/>
          <a:ext cx="1282543" cy="586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marL="0" lvl="0" indent="0" algn="l" defTabSz="800100">
            <a:lnSpc>
              <a:spcPct val="90000"/>
            </a:lnSpc>
            <a:spcBef>
              <a:spcPct val="0"/>
            </a:spcBef>
            <a:spcAft>
              <a:spcPct val="35000"/>
            </a:spcAft>
            <a:buNone/>
            <a:defRPr b="1"/>
          </a:pPr>
          <a:r>
            <a:rPr lang="en-US" sz="1800" kern="1200" dirty="0"/>
            <a:t>End Aug./ Early Sept</a:t>
          </a:r>
        </a:p>
      </dsp:txBody>
      <dsp:txXfrm>
        <a:off x="6735981" y="4487506"/>
        <a:ext cx="1282543" cy="586307"/>
      </dsp:txXfrm>
    </dsp:sp>
    <dsp:sp modelId="{EC419256-060E-4C28-BC0B-260BDFE08B0E}">
      <dsp:nvSpPr>
        <dsp:cNvPr id="0" name=""/>
        <dsp:cNvSpPr/>
      </dsp:nvSpPr>
      <dsp:spPr>
        <a:xfrm>
          <a:off x="6482767" y="2818785"/>
          <a:ext cx="0" cy="1668721"/>
        </a:xfrm>
        <a:prstGeom prst="line">
          <a:avLst/>
        </a:prstGeom>
        <a:noFill/>
        <a:ln w="1270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16716A36-F731-4F23-A2F6-C28BC371A821}">
      <dsp:nvSpPr>
        <dsp:cNvPr id="0" name=""/>
        <dsp:cNvSpPr/>
      </dsp:nvSpPr>
      <dsp:spPr>
        <a:xfrm>
          <a:off x="6477130" y="2766017"/>
          <a:ext cx="91156" cy="105535"/>
        </a:xfrm>
        <a:prstGeom prst="ellipse">
          <a:avLst/>
        </a:prstGeom>
        <a:solidFill>
          <a:schemeClr val="accent4">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84377F-78B0-4A7E-916F-C43B0AFE9FAA}">
      <dsp:nvSpPr>
        <dsp:cNvPr id="0" name=""/>
        <dsp:cNvSpPr/>
      </dsp:nvSpPr>
      <dsp:spPr>
        <a:xfrm rot="8100000">
          <a:off x="7192908" y="677862"/>
          <a:ext cx="358097" cy="358097"/>
        </a:xfrm>
        <a:prstGeom prst="teardrop">
          <a:avLst>
            <a:gd name="adj" fmla="val 115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2DC35D-A530-4520-83F4-9FDAD13DB158}">
      <dsp:nvSpPr>
        <dsp:cNvPr id="0" name=""/>
        <dsp:cNvSpPr/>
      </dsp:nvSpPr>
      <dsp:spPr>
        <a:xfrm>
          <a:off x="7232690" y="717643"/>
          <a:ext cx="278534" cy="278534"/>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C6222BE-A25E-431D-B1AB-56B6C4202C7F}">
      <dsp:nvSpPr>
        <dsp:cNvPr id="0" name=""/>
        <dsp:cNvSpPr/>
      </dsp:nvSpPr>
      <dsp:spPr>
        <a:xfrm>
          <a:off x="7625170" y="1150064"/>
          <a:ext cx="1282543" cy="1668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2550" rIns="82550" bIns="123825" numCol="1" spcCol="1270" anchor="t" anchorCtr="0">
          <a:noAutofit/>
        </a:bodyPr>
        <a:lstStyle/>
        <a:p>
          <a:pPr marL="0" lvl="0" indent="0" algn="l" defTabSz="577850">
            <a:lnSpc>
              <a:spcPct val="90000"/>
            </a:lnSpc>
            <a:spcBef>
              <a:spcPct val="0"/>
            </a:spcBef>
            <a:spcAft>
              <a:spcPct val="35000"/>
            </a:spcAft>
            <a:buNone/>
          </a:pPr>
          <a:r>
            <a:rPr lang="en-US" sz="1300" kern="1200"/>
            <a:t>End of the Year Wrap Up </a:t>
          </a:r>
        </a:p>
      </dsp:txBody>
      <dsp:txXfrm>
        <a:off x="7625170" y="1150064"/>
        <a:ext cx="1282543" cy="1668721"/>
      </dsp:txXfrm>
    </dsp:sp>
    <dsp:sp modelId="{EED9EF98-862B-4DE5-BB6F-2153A9D02D4C}">
      <dsp:nvSpPr>
        <dsp:cNvPr id="0" name=""/>
        <dsp:cNvSpPr/>
      </dsp:nvSpPr>
      <dsp:spPr>
        <a:xfrm>
          <a:off x="7625170" y="563757"/>
          <a:ext cx="1282543" cy="586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marL="0" lvl="0" indent="0" algn="l" defTabSz="800100">
            <a:lnSpc>
              <a:spcPct val="90000"/>
            </a:lnSpc>
            <a:spcBef>
              <a:spcPct val="0"/>
            </a:spcBef>
            <a:spcAft>
              <a:spcPct val="35000"/>
            </a:spcAft>
            <a:buNone/>
            <a:defRPr b="1"/>
          </a:pPr>
          <a:r>
            <a:rPr lang="en-US" sz="1800" kern="1200" dirty="0"/>
            <a:t>Mid Sep.</a:t>
          </a:r>
        </a:p>
      </dsp:txBody>
      <dsp:txXfrm>
        <a:off x="7625170" y="563757"/>
        <a:ext cx="1282543" cy="586307"/>
      </dsp:txXfrm>
    </dsp:sp>
    <dsp:sp modelId="{34384B11-77F7-476C-BF16-EDAFA39984A1}">
      <dsp:nvSpPr>
        <dsp:cNvPr id="0" name=""/>
        <dsp:cNvSpPr/>
      </dsp:nvSpPr>
      <dsp:spPr>
        <a:xfrm>
          <a:off x="7371957" y="1150064"/>
          <a:ext cx="0" cy="1668721"/>
        </a:xfrm>
        <a:prstGeom prst="line">
          <a:avLst/>
        </a:prstGeom>
        <a:noFill/>
        <a:ln w="1270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1D988AAE-A55E-4EDB-8DFC-8C63E99E720F}">
      <dsp:nvSpPr>
        <dsp:cNvPr id="0" name=""/>
        <dsp:cNvSpPr/>
      </dsp:nvSpPr>
      <dsp:spPr>
        <a:xfrm>
          <a:off x="7366319" y="2766017"/>
          <a:ext cx="91156" cy="105535"/>
        </a:xfrm>
        <a:prstGeom prst="ellipse">
          <a:avLst/>
        </a:prstGeom>
        <a:solidFill>
          <a:schemeClr val="accent4">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F7CE90-108E-4AB4-849F-935AA06770C3}">
      <dsp:nvSpPr>
        <dsp:cNvPr id="0" name=""/>
        <dsp:cNvSpPr/>
      </dsp:nvSpPr>
      <dsp:spPr>
        <a:xfrm>
          <a:off x="0" y="468"/>
          <a:ext cx="9922764" cy="109650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03D752-701C-4180-A680-34F792999437}">
      <dsp:nvSpPr>
        <dsp:cNvPr id="0" name=""/>
        <dsp:cNvSpPr/>
      </dsp:nvSpPr>
      <dsp:spPr>
        <a:xfrm>
          <a:off x="331694" y="247183"/>
          <a:ext cx="603080" cy="60308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33EE7C-F0E6-4914-9686-5398BD60DF13}">
      <dsp:nvSpPr>
        <dsp:cNvPr id="0" name=""/>
        <dsp:cNvSpPr/>
      </dsp:nvSpPr>
      <dsp:spPr>
        <a:xfrm>
          <a:off x="1266468" y="468"/>
          <a:ext cx="4465243" cy="1096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047" tIns="116047" rIns="116047" bIns="116047" numCol="1" spcCol="1270" anchor="ctr" anchorCtr="0">
          <a:noAutofit/>
        </a:bodyPr>
        <a:lstStyle/>
        <a:p>
          <a:pPr marL="0" lvl="0" indent="0" algn="l" defTabSz="1111250">
            <a:lnSpc>
              <a:spcPct val="100000"/>
            </a:lnSpc>
            <a:spcBef>
              <a:spcPct val="0"/>
            </a:spcBef>
            <a:spcAft>
              <a:spcPct val="35000"/>
            </a:spcAft>
            <a:buNone/>
          </a:pPr>
          <a:r>
            <a:rPr lang="en-US" sz="2500" kern="1200" dirty="0">
              <a:hlinkClick xmlns:r="http://schemas.openxmlformats.org/officeDocument/2006/relationships" r:id="rId3"/>
            </a:rPr>
            <a:t>One-Month Check-In</a:t>
          </a:r>
          <a:endParaRPr lang="en-US" sz="2500" kern="1200" dirty="0"/>
        </a:p>
      </dsp:txBody>
      <dsp:txXfrm>
        <a:off x="1266468" y="468"/>
        <a:ext cx="4465243" cy="1096509"/>
      </dsp:txXfrm>
    </dsp:sp>
    <dsp:sp modelId="{24975342-0384-4017-A188-62A2493D9E0A}">
      <dsp:nvSpPr>
        <dsp:cNvPr id="0" name=""/>
        <dsp:cNvSpPr/>
      </dsp:nvSpPr>
      <dsp:spPr>
        <a:xfrm>
          <a:off x="5731712" y="468"/>
          <a:ext cx="4191051" cy="1096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047" tIns="116047" rIns="116047" bIns="116047" numCol="1" spcCol="1270" anchor="ctr" anchorCtr="0">
          <a:noAutofit/>
        </a:bodyPr>
        <a:lstStyle/>
        <a:p>
          <a:pPr marL="0" lvl="0" indent="0" algn="l" defTabSz="800100">
            <a:lnSpc>
              <a:spcPct val="100000"/>
            </a:lnSpc>
            <a:spcBef>
              <a:spcPct val="0"/>
            </a:spcBef>
            <a:spcAft>
              <a:spcPct val="35000"/>
            </a:spcAft>
            <a:buNone/>
          </a:pPr>
          <a:r>
            <a:rPr lang="en-US" sz="1800" kern="1200" dirty="0"/>
            <a:t>Automatically sent from </a:t>
          </a:r>
          <a:r>
            <a:rPr lang="en-US" sz="1800" kern="1200" dirty="0" err="1"/>
            <a:t>AirTable</a:t>
          </a:r>
          <a:endParaRPr lang="en-US" sz="1800" kern="1200" dirty="0"/>
        </a:p>
      </dsp:txBody>
      <dsp:txXfrm>
        <a:off x="5731712" y="468"/>
        <a:ext cx="4191051" cy="1096509"/>
      </dsp:txXfrm>
    </dsp:sp>
    <dsp:sp modelId="{C5556B94-57AD-40A4-979E-080F6423637F}">
      <dsp:nvSpPr>
        <dsp:cNvPr id="0" name=""/>
        <dsp:cNvSpPr/>
      </dsp:nvSpPr>
      <dsp:spPr>
        <a:xfrm>
          <a:off x="0" y="1371106"/>
          <a:ext cx="9922764" cy="109650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830B1C-9859-48C8-BF33-7FBE04A38E43}">
      <dsp:nvSpPr>
        <dsp:cNvPr id="0" name=""/>
        <dsp:cNvSpPr/>
      </dsp:nvSpPr>
      <dsp:spPr>
        <a:xfrm>
          <a:off x="331694" y="1617820"/>
          <a:ext cx="603080" cy="603080"/>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A9D0B4-49E9-4F50-B4B8-B3FE3600FEB3}">
      <dsp:nvSpPr>
        <dsp:cNvPr id="0" name=""/>
        <dsp:cNvSpPr/>
      </dsp:nvSpPr>
      <dsp:spPr>
        <a:xfrm>
          <a:off x="1266468" y="1371106"/>
          <a:ext cx="4465243" cy="1096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047" tIns="116047" rIns="116047" bIns="116047" numCol="1" spcCol="1270" anchor="ctr" anchorCtr="0">
          <a:noAutofit/>
        </a:bodyPr>
        <a:lstStyle/>
        <a:p>
          <a:pPr marL="0" lvl="0" indent="0" algn="l" defTabSz="1111250">
            <a:lnSpc>
              <a:spcPct val="100000"/>
            </a:lnSpc>
            <a:spcBef>
              <a:spcPct val="0"/>
            </a:spcBef>
            <a:spcAft>
              <a:spcPct val="35000"/>
            </a:spcAft>
            <a:buNone/>
          </a:pPr>
          <a:r>
            <a:rPr lang="en-US" sz="2500" kern="1200">
              <a:hlinkClick xmlns:r="http://schemas.openxmlformats.org/officeDocument/2006/relationships" r:id="rId6"/>
            </a:rPr>
            <a:t>Mid-Term Evauation</a:t>
          </a:r>
          <a:endParaRPr lang="en-US" sz="2500" kern="1200"/>
        </a:p>
      </dsp:txBody>
      <dsp:txXfrm>
        <a:off x="1266468" y="1371106"/>
        <a:ext cx="4465243" cy="1096509"/>
      </dsp:txXfrm>
    </dsp:sp>
    <dsp:sp modelId="{21D6B2CD-17F0-4B2F-A9D1-67F9F299F1E8}">
      <dsp:nvSpPr>
        <dsp:cNvPr id="0" name=""/>
        <dsp:cNvSpPr/>
      </dsp:nvSpPr>
      <dsp:spPr>
        <a:xfrm>
          <a:off x="5731712" y="1371106"/>
          <a:ext cx="4191051" cy="1096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047" tIns="116047" rIns="116047" bIns="116047" numCol="1" spcCol="1270" anchor="ctr" anchorCtr="0">
          <a:noAutofit/>
        </a:bodyPr>
        <a:lstStyle/>
        <a:p>
          <a:pPr marL="0" lvl="0" indent="0" algn="l" defTabSz="800100">
            <a:lnSpc>
              <a:spcPct val="100000"/>
            </a:lnSpc>
            <a:spcBef>
              <a:spcPct val="0"/>
            </a:spcBef>
            <a:spcAft>
              <a:spcPct val="35000"/>
            </a:spcAft>
            <a:buNone/>
          </a:pPr>
          <a:r>
            <a:rPr lang="en-US" sz="1800" kern="1200" dirty="0"/>
            <a:t>Automatically sent from </a:t>
          </a:r>
          <a:r>
            <a:rPr lang="en-US" sz="1800" kern="1200" dirty="0" err="1"/>
            <a:t>AirTable</a:t>
          </a:r>
          <a:r>
            <a:rPr lang="en-US" sz="1800" kern="1200" dirty="0"/>
            <a:t> at half-way point for RA</a:t>
          </a:r>
        </a:p>
      </dsp:txBody>
      <dsp:txXfrm>
        <a:off x="5731712" y="1371106"/>
        <a:ext cx="4191051" cy="1096509"/>
      </dsp:txXfrm>
    </dsp:sp>
    <dsp:sp modelId="{75908924-EFD9-4875-AC70-54C56A950CE2}">
      <dsp:nvSpPr>
        <dsp:cNvPr id="0" name=""/>
        <dsp:cNvSpPr/>
      </dsp:nvSpPr>
      <dsp:spPr>
        <a:xfrm>
          <a:off x="0" y="2741743"/>
          <a:ext cx="9922764" cy="109650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94573F-5E49-4F58-BE8A-46A2C81A830E}">
      <dsp:nvSpPr>
        <dsp:cNvPr id="0" name=""/>
        <dsp:cNvSpPr/>
      </dsp:nvSpPr>
      <dsp:spPr>
        <a:xfrm>
          <a:off x="331694" y="2988458"/>
          <a:ext cx="603080" cy="60308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AFE924-7C34-4B51-853A-82B4679C8756}">
      <dsp:nvSpPr>
        <dsp:cNvPr id="0" name=""/>
        <dsp:cNvSpPr/>
      </dsp:nvSpPr>
      <dsp:spPr>
        <a:xfrm>
          <a:off x="1266468" y="2741743"/>
          <a:ext cx="4465243" cy="1096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047" tIns="116047" rIns="116047" bIns="116047" numCol="1" spcCol="1270" anchor="ctr" anchorCtr="0">
          <a:noAutofit/>
        </a:bodyPr>
        <a:lstStyle/>
        <a:p>
          <a:pPr marL="0" lvl="0" indent="0" algn="l" defTabSz="1111250">
            <a:lnSpc>
              <a:spcPct val="100000"/>
            </a:lnSpc>
            <a:spcBef>
              <a:spcPct val="0"/>
            </a:spcBef>
            <a:spcAft>
              <a:spcPct val="35000"/>
            </a:spcAft>
            <a:buNone/>
          </a:pPr>
          <a:r>
            <a:rPr lang="en-US" sz="2500" kern="1200" dirty="0">
              <a:hlinkClick xmlns:r="http://schemas.openxmlformats.org/officeDocument/2006/relationships" r:id="rId9"/>
            </a:rPr>
            <a:t>Evaluation </a:t>
          </a:r>
          <a:endParaRPr lang="en-US" sz="2500" kern="1200" dirty="0"/>
        </a:p>
      </dsp:txBody>
      <dsp:txXfrm>
        <a:off x="1266468" y="2741743"/>
        <a:ext cx="4465243" cy="1096509"/>
      </dsp:txXfrm>
    </dsp:sp>
    <dsp:sp modelId="{8AEA20CA-18FB-4F1F-AA33-FDB52879D0C3}">
      <dsp:nvSpPr>
        <dsp:cNvPr id="0" name=""/>
        <dsp:cNvSpPr/>
      </dsp:nvSpPr>
      <dsp:spPr>
        <a:xfrm>
          <a:off x="5731712" y="2741743"/>
          <a:ext cx="4191051" cy="1096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047" tIns="116047" rIns="116047" bIns="116047" numCol="1" spcCol="1270" anchor="ctr" anchorCtr="0">
          <a:noAutofit/>
        </a:bodyPr>
        <a:lstStyle/>
        <a:p>
          <a:pPr marL="0" lvl="0" indent="0" algn="l" defTabSz="800100">
            <a:lnSpc>
              <a:spcPct val="100000"/>
            </a:lnSpc>
            <a:spcBef>
              <a:spcPct val="0"/>
            </a:spcBef>
            <a:spcAft>
              <a:spcPct val="35000"/>
            </a:spcAft>
            <a:buNone/>
          </a:pPr>
          <a:r>
            <a:rPr lang="en-US" sz="1800" kern="1200"/>
            <a:t>Sent around last week of internship.</a:t>
          </a:r>
        </a:p>
      </dsp:txBody>
      <dsp:txXfrm>
        <a:off x="5731712" y="2741743"/>
        <a:ext cx="4191051" cy="1096509"/>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D367F0-C593-41E9-851B-3CC79125E30F}" type="datetimeFigureOut">
              <a:rPr lang="en-US" smtClean="0"/>
              <a:t>3/5/2024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742736-9BEF-4318-AC7C-EBA810E49119}" type="slidenum">
              <a:rPr lang="en-US" smtClean="0"/>
              <a:t>‹#›</a:t>
            </a:fld>
            <a:endParaRPr lang="en-US"/>
          </a:p>
        </p:txBody>
      </p:sp>
    </p:spTree>
    <p:extLst>
      <p:ext uri="{BB962C8B-B14F-4D97-AF65-F5344CB8AC3E}">
        <p14:creationId xmlns:p14="http://schemas.microsoft.com/office/powerpoint/2010/main" val="1608893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742736-9BEF-4318-AC7C-EBA810E49119}" type="slidenum">
              <a:rPr lang="en-US" smtClean="0"/>
              <a:t>1</a:t>
            </a:fld>
            <a:endParaRPr lang="en-US"/>
          </a:p>
        </p:txBody>
      </p:sp>
    </p:spTree>
    <p:extLst>
      <p:ext uri="{BB962C8B-B14F-4D97-AF65-F5344CB8AC3E}">
        <p14:creationId xmlns:p14="http://schemas.microsoft.com/office/powerpoint/2010/main" val="4018022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changes should only eliminate the need for printing to sign timesheets making approval easier.</a:t>
            </a:r>
          </a:p>
          <a:p>
            <a:endParaRPr lang="en-US" dirty="0"/>
          </a:p>
          <a:p>
            <a:r>
              <a:rPr lang="en-US" dirty="0"/>
              <a:t>We will make sure that interns and supervisors receive necessary training when we make our jump to the new system.</a:t>
            </a:r>
          </a:p>
          <a:p>
            <a:r>
              <a:rPr lang="en-US" dirty="0"/>
              <a:t>Please stay tuned for those changes anticipated in mid-Spring.</a:t>
            </a:r>
          </a:p>
        </p:txBody>
      </p:sp>
      <p:sp>
        <p:nvSpPr>
          <p:cNvPr id="4" name="Slide Number Placeholder 3"/>
          <p:cNvSpPr>
            <a:spLocks noGrp="1"/>
          </p:cNvSpPr>
          <p:nvPr>
            <p:ph type="sldNum" sz="quarter" idx="5"/>
          </p:nvPr>
        </p:nvSpPr>
        <p:spPr/>
        <p:txBody>
          <a:bodyPr/>
          <a:lstStyle/>
          <a:p>
            <a:fld id="{2C742736-9BEF-4318-AC7C-EBA810E49119}" type="slidenum">
              <a:rPr lang="en-US" smtClean="0"/>
              <a:t>11</a:t>
            </a:fld>
            <a:endParaRPr lang="en-US"/>
          </a:p>
        </p:txBody>
      </p:sp>
    </p:spTree>
    <p:extLst>
      <p:ext uri="{BB962C8B-B14F-4D97-AF65-F5344CB8AC3E}">
        <p14:creationId xmlns:p14="http://schemas.microsoft.com/office/powerpoint/2010/main" val="2838790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for 3-5 items, approximate report</a:t>
            </a:r>
          </a:p>
        </p:txBody>
      </p:sp>
      <p:sp>
        <p:nvSpPr>
          <p:cNvPr id="4" name="Slide Number Placeholder 3"/>
          <p:cNvSpPr>
            <a:spLocks noGrp="1"/>
          </p:cNvSpPr>
          <p:nvPr>
            <p:ph type="sldNum" sz="quarter" idx="5"/>
          </p:nvPr>
        </p:nvSpPr>
        <p:spPr/>
        <p:txBody>
          <a:bodyPr/>
          <a:lstStyle/>
          <a:p>
            <a:fld id="{2C742736-9BEF-4318-AC7C-EBA810E49119}" type="slidenum">
              <a:rPr lang="en-US" smtClean="0"/>
              <a:t>12</a:t>
            </a:fld>
            <a:endParaRPr lang="en-US"/>
          </a:p>
        </p:txBody>
      </p:sp>
    </p:spTree>
    <p:extLst>
      <p:ext uri="{BB962C8B-B14F-4D97-AF65-F5344CB8AC3E}">
        <p14:creationId xmlns:p14="http://schemas.microsoft.com/office/powerpoint/2010/main" val="1428920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Mileage log requires: date/date range, details of trip, starting and ending mileage on your vehicle. </a:t>
            </a:r>
          </a:p>
          <a:p>
            <a:r>
              <a:rPr lang="en-US" dirty="0"/>
              <a:t>We reimburse at the federal rate of $0.66/mile – this covers gas, wear and tear, and vehicle maintenance </a:t>
            </a:r>
          </a:p>
        </p:txBody>
      </p:sp>
      <p:sp>
        <p:nvSpPr>
          <p:cNvPr id="4" name="Slide Number Placeholder 3"/>
          <p:cNvSpPr>
            <a:spLocks noGrp="1"/>
          </p:cNvSpPr>
          <p:nvPr>
            <p:ph type="sldNum" sz="quarter" idx="5"/>
          </p:nvPr>
        </p:nvSpPr>
        <p:spPr/>
        <p:txBody>
          <a:bodyPr/>
          <a:lstStyle/>
          <a:p>
            <a:fld id="{2C742736-9BEF-4318-AC7C-EBA810E49119}" type="slidenum">
              <a:rPr lang="en-US" smtClean="0"/>
              <a:t>14</a:t>
            </a:fld>
            <a:endParaRPr lang="en-US"/>
          </a:p>
        </p:txBody>
      </p:sp>
    </p:spTree>
    <p:extLst>
      <p:ext uri="{BB962C8B-B14F-4D97-AF65-F5344CB8AC3E}">
        <p14:creationId xmlns:p14="http://schemas.microsoft.com/office/powerpoint/2010/main" val="15622927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Your Program Coordinator and I are planning to visit as many sites as possible during scheduled week for your state (though we may not get to all).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t>
            </a:r>
            <a:r>
              <a:rPr lang="en-US" b="1" dirty="0"/>
              <a:t>ID: JULY 10-14</a:t>
            </a:r>
            <a:r>
              <a:rPr lang="en-US" b="1" baseline="30000" dirty="0"/>
              <a:t>th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And OR &amp; WA: JULY 23-28</a:t>
            </a:r>
            <a:r>
              <a:rPr lang="en-US" b="1" baseline="30000" dirty="0"/>
              <a:t>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30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time we are hoping to showcase what your interns have been doing at their assigned location and is a great time for NYC to meet supervisors and familiarize ourselves with your site.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have been on tours of work sites and helped with plant surveys and other projects so feel free to put us to work if you like while we are there!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During this time We would love to see interns in action.</a:t>
            </a:r>
          </a:p>
          <a:p>
            <a:pPr lvl="0">
              <a:lnSpc>
                <a:spcPct val="100000"/>
              </a:lnSpc>
            </a:pPr>
            <a:r>
              <a:rPr lang="en-US" dirty="0"/>
              <a:t>Get some great photos and have a short meeting with supervisors and interns to check in and touch base.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1" dirty="0"/>
              <a:t>We will be reaching out 1-2 months prior to communicate plans and collaborate with supervisors to coordinate schedules.</a:t>
            </a:r>
            <a:endParaRPr lang="en-US" dirty="0"/>
          </a:p>
        </p:txBody>
      </p:sp>
      <p:sp>
        <p:nvSpPr>
          <p:cNvPr id="4" name="Slide Number Placeholder 3"/>
          <p:cNvSpPr>
            <a:spLocks noGrp="1"/>
          </p:cNvSpPr>
          <p:nvPr>
            <p:ph type="sldNum" sz="quarter" idx="5"/>
          </p:nvPr>
        </p:nvSpPr>
        <p:spPr/>
        <p:txBody>
          <a:bodyPr/>
          <a:lstStyle/>
          <a:p>
            <a:fld id="{2C742736-9BEF-4318-AC7C-EBA810E49119}" type="slidenum">
              <a:rPr lang="en-US" smtClean="0"/>
              <a:t>20</a:t>
            </a:fld>
            <a:endParaRPr lang="en-US"/>
          </a:p>
        </p:txBody>
      </p:sp>
    </p:spTree>
    <p:extLst>
      <p:ext uri="{BB962C8B-B14F-4D97-AF65-F5344CB8AC3E}">
        <p14:creationId xmlns:p14="http://schemas.microsoft.com/office/powerpoint/2010/main" val="3540333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742736-9BEF-4318-AC7C-EBA810E49119}" type="slidenum">
              <a:rPr lang="en-US" smtClean="0"/>
              <a:t>21</a:t>
            </a:fld>
            <a:endParaRPr lang="en-US"/>
          </a:p>
        </p:txBody>
      </p:sp>
    </p:spTree>
    <p:extLst>
      <p:ext uri="{BB962C8B-B14F-4D97-AF65-F5344CB8AC3E}">
        <p14:creationId xmlns:p14="http://schemas.microsoft.com/office/powerpoint/2010/main" val="2956868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Introduction:</a:t>
            </a:r>
          </a:p>
          <a:p>
            <a:r>
              <a:rPr lang="en-US" b="1" dirty="0"/>
              <a:t>I’m going to go ahead and get started,</a:t>
            </a:r>
          </a:p>
          <a:p>
            <a:r>
              <a:rPr lang="en-US" b="1" dirty="0"/>
              <a:t>Welcome all thank you for taking the time today.</a:t>
            </a:r>
          </a:p>
          <a:p>
            <a:r>
              <a:rPr lang="en-US" dirty="0"/>
              <a:t>Let me introduce the NYC team, Liv Kelly our ID area program coordinator, Kate Sanders our OR &amp; WA program Coordinator, and myself, Sarah Worthington the Interns program Director</a:t>
            </a:r>
          </a:p>
          <a:p>
            <a:endParaRPr lang="en-US" dirty="0"/>
          </a:p>
          <a:p>
            <a:r>
              <a:rPr lang="en-US" dirty="0"/>
              <a:t>I am happy to have you here with us</a:t>
            </a:r>
          </a:p>
          <a:p>
            <a:endParaRPr lang="en-US" dirty="0"/>
          </a:p>
          <a:p>
            <a:r>
              <a:rPr lang="en-US" dirty="0"/>
              <a:t>We want to start having these </a:t>
            </a:r>
            <a:r>
              <a:rPr lang="en-US" b="1" dirty="0"/>
              <a:t>orientations annually </a:t>
            </a:r>
            <a:r>
              <a:rPr lang="en-US" dirty="0"/>
              <a:t>so that our partners understand our needs </a:t>
            </a:r>
          </a:p>
          <a:p>
            <a:r>
              <a:rPr lang="en-US" dirty="0"/>
              <a:t>And how we can support you and the interns in having a great experience</a:t>
            </a:r>
          </a:p>
          <a:p>
            <a:endParaRPr lang="en-US" dirty="0"/>
          </a:p>
          <a:p>
            <a:r>
              <a:rPr lang="en-US" dirty="0"/>
              <a:t>We also want to eliminate some stressful and chaotic situations that have been prevalent because of lack of communication or structure on our part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note that the Resources discussed here will be sent to your email after this webinar, including the presentation slides, a recording of this meeting, emergency phone numbers, and a link to the private resources page of our website where important forms are located for your use.</a:t>
            </a:r>
          </a:p>
          <a:p>
            <a:endParaRPr lang="en-US" dirty="0"/>
          </a:p>
          <a:p>
            <a:endParaRPr lang="en-US" dirty="0"/>
          </a:p>
          <a:p>
            <a:r>
              <a:rPr lang="en-US" dirty="0"/>
              <a:t>Today we also have a special guest speaker, Cathy Peterson the Education Specialist from Lewis &amp; Clark National Historical Site.</a:t>
            </a:r>
          </a:p>
          <a:p>
            <a:r>
              <a:rPr lang="en-US" dirty="0"/>
              <a:t>Cathy is one of our site supervisors, and supervises 3-5 interns per year</a:t>
            </a:r>
          </a:p>
          <a:p>
            <a:r>
              <a:rPr lang="en-US" dirty="0"/>
              <a:t>She does a wonderful job of creating an exceptional learning environment and seizing every opportunity to enrich their experiences in the park</a:t>
            </a:r>
          </a:p>
          <a:p>
            <a:r>
              <a:rPr lang="en-US" dirty="0"/>
              <a:t>I asked Cathy to share the steps that her and other supervisors take to create that environment</a:t>
            </a:r>
          </a:p>
          <a:p>
            <a:endParaRPr lang="en-US" dirty="0"/>
          </a:p>
          <a:p>
            <a:r>
              <a:rPr lang="en-US" dirty="0"/>
              <a:t>My hope is that this information from Cathy’s experience may spark an idea or inspire you all to adopt or create something similar for your interns if you find it helpful</a:t>
            </a:r>
          </a:p>
          <a:p>
            <a:r>
              <a:rPr lang="en-US" dirty="0"/>
              <a:t>So please welcome Cathy Peterson, she will kick us off </a:t>
            </a:r>
          </a:p>
          <a:p>
            <a:endParaRPr lang="en-US" dirty="0"/>
          </a:p>
          <a:p>
            <a:r>
              <a:rPr lang="en-US" dirty="0"/>
              <a:t>Cathy, take it away.</a:t>
            </a:r>
          </a:p>
          <a:p>
            <a:endParaRPr lang="en-US" dirty="0"/>
          </a:p>
          <a:p>
            <a:endParaRPr lang="en-US" dirty="0"/>
          </a:p>
        </p:txBody>
      </p:sp>
      <p:sp>
        <p:nvSpPr>
          <p:cNvPr id="4" name="Slide Number Placeholder 3"/>
          <p:cNvSpPr>
            <a:spLocks noGrp="1"/>
          </p:cNvSpPr>
          <p:nvPr>
            <p:ph type="sldNum" sz="quarter" idx="5"/>
          </p:nvPr>
        </p:nvSpPr>
        <p:spPr/>
        <p:txBody>
          <a:bodyPr/>
          <a:lstStyle/>
          <a:p>
            <a:fld id="{2C742736-9BEF-4318-AC7C-EBA810E49119}" type="slidenum">
              <a:rPr lang="en-US" smtClean="0"/>
              <a:t>2</a:t>
            </a:fld>
            <a:endParaRPr lang="en-US"/>
          </a:p>
        </p:txBody>
      </p:sp>
    </p:spTree>
    <p:extLst>
      <p:ext uri="{BB962C8B-B14F-4D97-AF65-F5344CB8AC3E}">
        <p14:creationId xmlns:p14="http://schemas.microsoft.com/office/powerpoint/2010/main" val="1733143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this reduces stress and creates less chaos </a:t>
            </a:r>
          </a:p>
          <a:p>
            <a:r>
              <a:rPr lang="en-US" dirty="0"/>
              <a:t>And will help you get what you need when you need it.</a:t>
            </a:r>
          </a:p>
        </p:txBody>
      </p:sp>
      <p:sp>
        <p:nvSpPr>
          <p:cNvPr id="4" name="Slide Number Placeholder 3"/>
          <p:cNvSpPr>
            <a:spLocks noGrp="1"/>
          </p:cNvSpPr>
          <p:nvPr>
            <p:ph type="sldNum" sz="quarter" idx="5"/>
          </p:nvPr>
        </p:nvSpPr>
        <p:spPr/>
        <p:txBody>
          <a:bodyPr/>
          <a:lstStyle/>
          <a:p>
            <a:fld id="{2C742736-9BEF-4318-AC7C-EBA810E49119}" type="slidenum">
              <a:rPr lang="en-US" smtClean="0"/>
              <a:t>3</a:t>
            </a:fld>
            <a:endParaRPr lang="en-US"/>
          </a:p>
        </p:txBody>
      </p:sp>
    </p:spTree>
    <p:extLst>
      <p:ext uri="{BB962C8B-B14F-4D97-AF65-F5344CB8AC3E}">
        <p14:creationId xmlns:p14="http://schemas.microsoft.com/office/powerpoint/2010/main" val="497777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THANKS CATHY! I hope you all can find something valuable and actionable in Cathy’s methods,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I certainly think there is a lot of value in her practices.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ask that you all hold questions until the end if you wouldn’t mind.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am going to jump right into the next portion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imperative that NYC be notified of certain situations to collaborate with our partners as the employer of record.</a:t>
            </a:r>
          </a:p>
          <a:p>
            <a:r>
              <a:rPr lang="en-US" dirty="0"/>
              <a:t>Please be aware that we need to be notified as soon as possible when certain scenarios arise</a:t>
            </a:r>
          </a:p>
          <a:p>
            <a:r>
              <a:rPr lang="en-US" dirty="0"/>
              <a:t>Such as,</a:t>
            </a:r>
          </a:p>
          <a:p>
            <a:endParaRPr lang="en-US" dirty="0"/>
          </a:p>
          <a:p>
            <a:r>
              <a:rPr lang="en-US" dirty="0"/>
              <a:t>1. If the intern makes or is involved in a sexual harassment or discrimination complaint</a:t>
            </a:r>
          </a:p>
          <a:p>
            <a:endParaRPr lang="en-US" dirty="0"/>
          </a:p>
          <a:p>
            <a:r>
              <a:rPr lang="en-US" dirty="0"/>
              <a:t>we would need to involve our HR Officer as early on as possible.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If you experience problems with performance, behavior, or absenteeism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need to know if there are performance issues so that we can support the intern and supervisors appropriately.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will have to document events, help collaborate for resolution, and support the partner with termination if necessary.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If there is a change needed in the length of a term or if a personal emergency arises for the intern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Absences or changes to start or end dates may affect stipend and time sheet approval,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they are </a:t>
            </a:r>
            <a:r>
              <a:rPr lang="en-US" dirty="0" err="1"/>
              <a:t>Americorps</a:t>
            </a:r>
            <a:r>
              <a:rPr lang="en-US" dirty="0"/>
              <a:t>, this can affect an intern’s ability to complete their term and we may need to create a workplan for them to retain their education award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If there is a change in site supervisor we will need to redirect timesheet and production approval emails to ensure that timesheets and production will be approved on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please let us know when these things pop up for you so we can help</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C742736-9BEF-4318-AC7C-EBA810E49119}" type="slidenum">
              <a:rPr lang="en-US" smtClean="0"/>
              <a:t>4</a:t>
            </a:fld>
            <a:endParaRPr lang="en-US"/>
          </a:p>
        </p:txBody>
      </p:sp>
    </p:spTree>
    <p:extLst>
      <p:ext uri="{BB962C8B-B14F-4D97-AF65-F5344CB8AC3E}">
        <p14:creationId xmlns:p14="http://schemas.microsoft.com/office/powerpoint/2010/main" val="2987046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cases of field or other emergencies involving interns you supervise,</a:t>
            </a:r>
          </a:p>
          <a:p>
            <a:endParaRPr lang="en-US" dirty="0"/>
          </a:p>
          <a:p>
            <a:r>
              <a:rPr lang="en-US" dirty="0"/>
              <a:t>First, of course, please follow all your internal emergency protocols, </a:t>
            </a:r>
          </a:p>
          <a:p>
            <a:r>
              <a:rPr lang="en-US" dirty="0"/>
              <a:t>then </a:t>
            </a:r>
          </a:p>
          <a:p>
            <a:r>
              <a:rPr lang="en-US" dirty="0"/>
              <a:t>Please communicate with the interns staff by phone as soon as possible</a:t>
            </a:r>
          </a:p>
          <a:p>
            <a:r>
              <a:rPr lang="en-US" dirty="0"/>
              <a:t>This will help NYC communicate with family and the public as appropriate in sensitive situations</a:t>
            </a:r>
          </a:p>
          <a:p>
            <a:endParaRPr lang="en-US" dirty="0"/>
          </a:p>
          <a:p>
            <a:r>
              <a:rPr lang="en-US" dirty="0"/>
              <a:t>For emergency communications after business hours, please call the NYC emergency phone number to inform us of an incident. </a:t>
            </a:r>
          </a:p>
          <a:p>
            <a:r>
              <a:rPr lang="en-US" dirty="0"/>
              <a:t>The </a:t>
            </a:r>
            <a:r>
              <a:rPr lang="en-US" dirty="0" err="1"/>
              <a:t>Ephone</a:t>
            </a:r>
            <a:r>
              <a:rPr lang="en-US" dirty="0"/>
              <a:t> is staffed nights and weekends </a:t>
            </a:r>
          </a:p>
          <a:p>
            <a:r>
              <a:rPr lang="en-US" dirty="0"/>
              <a:t>So someone should be available to you</a:t>
            </a:r>
          </a:p>
          <a:p>
            <a:endParaRPr lang="en-US" dirty="0"/>
          </a:p>
          <a:p>
            <a:r>
              <a:rPr lang="en-US" dirty="0"/>
              <a:t>If you need to complete and submit Worker's Compensation/Incident Reporting forms for injuries, near-misses, or accidents </a:t>
            </a:r>
          </a:p>
          <a:p>
            <a:r>
              <a:rPr lang="en-US" dirty="0"/>
              <a:t>The form is located on the NYC website in our Intern/partner resources pg. </a:t>
            </a:r>
          </a:p>
          <a:p>
            <a:r>
              <a:rPr lang="en-US" dirty="0"/>
              <a:t>that  will be shared with you after the meeting.</a:t>
            </a:r>
          </a:p>
          <a:p>
            <a:endParaRPr lang="en-US" dirty="0"/>
          </a:p>
        </p:txBody>
      </p:sp>
      <p:sp>
        <p:nvSpPr>
          <p:cNvPr id="4" name="Slide Number Placeholder 3"/>
          <p:cNvSpPr>
            <a:spLocks noGrp="1"/>
          </p:cNvSpPr>
          <p:nvPr>
            <p:ph type="sldNum" sz="quarter" idx="5"/>
          </p:nvPr>
        </p:nvSpPr>
        <p:spPr/>
        <p:txBody>
          <a:bodyPr/>
          <a:lstStyle/>
          <a:p>
            <a:fld id="{2C742736-9BEF-4318-AC7C-EBA810E49119}" type="slidenum">
              <a:rPr lang="en-US" smtClean="0"/>
              <a:t>5</a:t>
            </a:fld>
            <a:endParaRPr lang="en-US"/>
          </a:p>
        </p:txBody>
      </p:sp>
    </p:spTree>
    <p:extLst>
      <p:ext uri="{BB962C8B-B14F-4D97-AF65-F5344CB8AC3E}">
        <p14:creationId xmlns:p14="http://schemas.microsoft.com/office/powerpoint/2010/main" val="3042821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the learning opportunity with these incident forms </a:t>
            </a:r>
          </a:p>
          <a:p>
            <a:r>
              <a:rPr lang="en-US" dirty="0"/>
              <a:t>Also usable for behavioral incidents/ interpersonal incidents </a:t>
            </a:r>
          </a:p>
        </p:txBody>
      </p:sp>
      <p:sp>
        <p:nvSpPr>
          <p:cNvPr id="4" name="Slide Number Placeholder 3"/>
          <p:cNvSpPr>
            <a:spLocks noGrp="1"/>
          </p:cNvSpPr>
          <p:nvPr>
            <p:ph type="sldNum" sz="quarter" idx="5"/>
          </p:nvPr>
        </p:nvSpPr>
        <p:spPr/>
        <p:txBody>
          <a:bodyPr/>
          <a:lstStyle/>
          <a:p>
            <a:fld id="{2C742736-9BEF-4318-AC7C-EBA810E49119}" type="slidenum">
              <a:rPr lang="en-US" smtClean="0"/>
              <a:t>6</a:t>
            </a:fld>
            <a:endParaRPr lang="en-US"/>
          </a:p>
        </p:txBody>
      </p:sp>
    </p:spTree>
    <p:extLst>
      <p:ext uri="{BB962C8B-B14F-4D97-AF65-F5344CB8AC3E}">
        <p14:creationId xmlns:p14="http://schemas.microsoft.com/office/powerpoint/2010/main" val="1242698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Big Takeaway – If an Intern is needing time off, please keep us in the loop</a:t>
            </a:r>
          </a:p>
          <a:p>
            <a:r>
              <a:rPr lang="en-US" dirty="0"/>
              <a:t>If AmeriCorps, then can only miss a small percentage of time and still receive the education award.</a:t>
            </a:r>
          </a:p>
          <a:p>
            <a:r>
              <a:rPr lang="en-US" dirty="0"/>
              <a:t>Average of 40 hours per week</a:t>
            </a:r>
          </a:p>
          <a:p>
            <a:r>
              <a:rPr lang="en-US" dirty="0"/>
              <a:t>Observe all Federal Holidays</a:t>
            </a:r>
          </a:p>
        </p:txBody>
      </p:sp>
      <p:sp>
        <p:nvSpPr>
          <p:cNvPr id="4" name="Slide Number Placeholder 3"/>
          <p:cNvSpPr>
            <a:spLocks noGrp="1"/>
          </p:cNvSpPr>
          <p:nvPr>
            <p:ph type="sldNum" sz="quarter" idx="5"/>
          </p:nvPr>
        </p:nvSpPr>
        <p:spPr/>
        <p:txBody>
          <a:bodyPr/>
          <a:lstStyle/>
          <a:p>
            <a:fld id="{2C742736-9BEF-4318-AC7C-EBA810E49119}" type="slidenum">
              <a:rPr lang="en-US" smtClean="0"/>
              <a:t>7</a:t>
            </a:fld>
            <a:endParaRPr lang="en-US"/>
          </a:p>
        </p:txBody>
      </p:sp>
    </p:spTree>
    <p:extLst>
      <p:ext uri="{BB962C8B-B14F-4D97-AF65-F5344CB8AC3E}">
        <p14:creationId xmlns:p14="http://schemas.microsoft.com/office/powerpoint/2010/main" val="3324607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individual placements and RAP interns </a:t>
            </a:r>
            <a:r>
              <a:rPr lang="en-US" b="1" dirty="0"/>
              <a:t>(no change for AmeriCorps background check process FYI</a:t>
            </a:r>
            <a:r>
              <a:rPr lang="en-US" dirty="0"/>
              <a:t>). </a:t>
            </a:r>
          </a:p>
          <a:p>
            <a:endParaRPr lang="en-US" dirty="0"/>
          </a:p>
          <a:p>
            <a:r>
              <a:rPr lang="en-US" dirty="0"/>
              <a:t>The top candidate selected by our partners in the interview process will undergo a national criminal background check through NYC prior to their hire date </a:t>
            </a:r>
          </a:p>
          <a:p>
            <a:r>
              <a:rPr lang="en-US" dirty="0"/>
              <a:t>Results will be given to the site supervisor via email for approval,</a:t>
            </a:r>
          </a:p>
          <a:p>
            <a:r>
              <a:rPr lang="en-US" dirty="0"/>
              <a:t> NYC will not screen for the agency or organization. </a:t>
            </a:r>
          </a:p>
          <a:p>
            <a:r>
              <a:rPr lang="en-US" dirty="0"/>
              <a:t>Meaning if a they have something pop up in their background check, NYC will not be deciding if they will be hired or not.</a:t>
            </a:r>
          </a:p>
          <a:p>
            <a:endParaRPr lang="en-US" dirty="0"/>
          </a:p>
          <a:p>
            <a:r>
              <a:rPr lang="en-US" dirty="0"/>
              <a:t>This will be up to the partner based on the duties of the intern and your internal policies.</a:t>
            </a:r>
          </a:p>
          <a:p>
            <a:r>
              <a:rPr lang="en-US" b="1" dirty="0"/>
              <a:t>If the results have not come back by the anticipated start date, we will have to delay the intern's start until results have been received and approved by you.</a:t>
            </a:r>
          </a:p>
          <a:p>
            <a:endParaRPr lang="en-US" b="1" dirty="0"/>
          </a:p>
          <a:p>
            <a:r>
              <a:rPr lang="en-US" dirty="0"/>
              <a:t>To avoid a start date delay, please allow a minimum of 2 business days between candidate selection and anticipated start date. </a:t>
            </a:r>
          </a:p>
          <a:p>
            <a:endParaRPr lang="en-US" dirty="0"/>
          </a:p>
        </p:txBody>
      </p:sp>
      <p:sp>
        <p:nvSpPr>
          <p:cNvPr id="4" name="Slide Number Placeholder 3"/>
          <p:cNvSpPr>
            <a:spLocks noGrp="1"/>
          </p:cNvSpPr>
          <p:nvPr>
            <p:ph type="sldNum" sz="quarter" idx="5"/>
          </p:nvPr>
        </p:nvSpPr>
        <p:spPr/>
        <p:txBody>
          <a:bodyPr/>
          <a:lstStyle/>
          <a:p>
            <a:fld id="{2C742736-9BEF-4318-AC7C-EBA810E49119}" type="slidenum">
              <a:rPr lang="en-US" smtClean="0"/>
              <a:t>9</a:t>
            </a:fld>
            <a:endParaRPr lang="en-US"/>
          </a:p>
        </p:txBody>
      </p:sp>
    </p:spTree>
    <p:extLst>
      <p:ext uri="{BB962C8B-B14F-4D97-AF65-F5344CB8AC3E}">
        <p14:creationId xmlns:p14="http://schemas.microsoft.com/office/powerpoint/2010/main" val="3981786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742736-9BEF-4318-AC7C-EBA810E49119}" type="slidenum">
              <a:rPr lang="en-US" smtClean="0"/>
              <a:t>10</a:t>
            </a:fld>
            <a:endParaRPr lang="en-US"/>
          </a:p>
        </p:txBody>
      </p:sp>
    </p:spTree>
    <p:extLst>
      <p:ext uri="{BB962C8B-B14F-4D97-AF65-F5344CB8AC3E}">
        <p14:creationId xmlns:p14="http://schemas.microsoft.com/office/powerpoint/2010/main" val="426323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83D70-91AA-429A-BD57-1CB6792B30EE}"/>
              </a:ext>
            </a:extLst>
          </p:cNvPr>
          <p:cNvSpPr>
            <a:spLocks noGrp="1"/>
          </p:cNvSpPr>
          <p:nvPr>
            <p:ph type="ctrTitle"/>
          </p:nvPr>
        </p:nvSpPr>
        <p:spPr>
          <a:xfrm>
            <a:off x="1088136" y="1078030"/>
            <a:ext cx="9288096" cy="2956718"/>
          </a:xfrm>
        </p:spPr>
        <p:txBody>
          <a:bodyPr anchor="t">
            <a:noAutofit/>
          </a:bodyPr>
          <a:lstStyle>
            <a:lvl1pPr algn="l">
              <a:defRPr sz="6600" cap="all" baseline="0"/>
            </a:lvl1pPr>
          </a:lstStyle>
          <a:p>
            <a:r>
              <a:rPr lang="en-US"/>
              <a:t>Click to edit Master title style</a:t>
            </a:r>
          </a:p>
        </p:txBody>
      </p:sp>
      <p:sp>
        <p:nvSpPr>
          <p:cNvPr id="3" name="Subtitle 2">
            <a:extLst>
              <a:ext uri="{FF2B5EF4-FFF2-40B4-BE49-F238E27FC236}">
                <a16:creationId xmlns:a16="http://schemas.microsoft.com/office/drawing/2014/main" id="{F065D245-B564-481D-A323-F73C5BCA8461}"/>
              </a:ext>
            </a:extLst>
          </p:cNvPr>
          <p:cNvSpPr>
            <a:spLocks noGrp="1"/>
          </p:cNvSpPr>
          <p:nvPr>
            <p:ph type="subTitle" idx="1"/>
          </p:nvPr>
        </p:nvSpPr>
        <p:spPr>
          <a:xfrm>
            <a:off x="1088136" y="4455621"/>
            <a:ext cx="9288096" cy="1435331"/>
          </a:xfrm>
        </p:spPr>
        <p:txBody>
          <a:bodyPr>
            <a:normAutofit/>
          </a:bodyPr>
          <a:lstStyle>
            <a:lvl1pPr marL="0" indent="0" algn="l">
              <a:lnSpc>
                <a:spcPct val="12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8E072EE-51B3-4C0C-A460-4684AB079301}"/>
              </a:ext>
            </a:extLst>
          </p:cNvPr>
          <p:cNvSpPr>
            <a:spLocks noGrp="1"/>
          </p:cNvSpPr>
          <p:nvPr>
            <p:ph type="dt" sz="half" idx="10"/>
          </p:nvPr>
        </p:nvSpPr>
        <p:spPr/>
        <p:txBody>
          <a:bodyPr/>
          <a:lstStyle/>
          <a:p>
            <a:fld id="{A1E45834-53BD-4C8F-B791-CD5378F4150E}" type="datetimeFigureOut">
              <a:rPr lang="en-US" smtClean="0"/>
              <a:t>3/5/2024</a:t>
            </a:fld>
            <a:endParaRPr lang="en-US"/>
          </a:p>
        </p:txBody>
      </p:sp>
      <p:sp>
        <p:nvSpPr>
          <p:cNvPr id="5" name="Footer Placeholder 4">
            <a:extLst>
              <a:ext uri="{FF2B5EF4-FFF2-40B4-BE49-F238E27FC236}">
                <a16:creationId xmlns:a16="http://schemas.microsoft.com/office/drawing/2014/main" id="{011422A5-3076-413B-84CB-ED3BA4171C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267C68-40D5-477E-9DBC-C28FD4B1142F}"/>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2985927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6C900-05BC-4021-B69F-2DAF974B7E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F26E227-253A-44A0-9404-1CFD8CE419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FF5A02-0FC4-41C8-A13C-4C929B28846B}"/>
              </a:ext>
            </a:extLst>
          </p:cNvPr>
          <p:cNvSpPr>
            <a:spLocks noGrp="1"/>
          </p:cNvSpPr>
          <p:nvPr>
            <p:ph type="dt" sz="half" idx="10"/>
          </p:nvPr>
        </p:nvSpPr>
        <p:spPr/>
        <p:txBody>
          <a:bodyPr/>
          <a:lstStyle/>
          <a:p>
            <a:fld id="{A1E45834-53BD-4C8F-B791-CD5378F4150E}" type="datetimeFigureOut">
              <a:rPr lang="en-US" smtClean="0"/>
              <a:t>3/5/2024</a:t>
            </a:fld>
            <a:endParaRPr lang="en-US"/>
          </a:p>
        </p:txBody>
      </p:sp>
      <p:sp>
        <p:nvSpPr>
          <p:cNvPr id="5" name="Footer Placeholder 4">
            <a:extLst>
              <a:ext uri="{FF2B5EF4-FFF2-40B4-BE49-F238E27FC236}">
                <a16:creationId xmlns:a16="http://schemas.microsoft.com/office/drawing/2014/main" id="{80459378-C430-49DB-B2D6-E32FBBCD4A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B9D57D-CB8E-4E67-AE2D-2790E2AA60CB}"/>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1172691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2CF945-D70F-49C1-8CE5-5758C1166014}"/>
              </a:ext>
            </a:extLst>
          </p:cNvPr>
          <p:cNvSpPr>
            <a:spLocks noGrp="1"/>
          </p:cNvSpPr>
          <p:nvPr>
            <p:ph type="title" orient="vert"/>
          </p:nvPr>
        </p:nvSpPr>
        <p:spPr>
          <a:xfrm>
            <a:off x="9182100" y="1091381"/>
            <a:ext cx="2171700" cy="495336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2FDB721-04AA-4330-8045-3F2D9BB4BC66}"/>
              </a:ext>
            </a:extLst>
          </p:cNvPr>
          <p:cNvSpPr>
            <a:spLocks noGrp="1"/>
          </p:cNvSpPr>
          <p:nvPr>
            <p:ph type="body" orient="vert" idx="1"/>
          </p:nvPr>
        </p:nvSpPr>
        <p:spPr>
          <a:xfrm>
            <a:off x="838200" y="1091381"/>
            <a:ext cx="8265340" cy="49533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418C15-991C-4C71-8DCD-DB3B3888831F}"/>
              </a:ext>
            </a:extLst>
          </p:cNvPr>
          <p:cNvSpPr>
            <a:spLocks noGrp="1"/>
          </p:cNvSpPr>
          <p:nvPr>
            <p:ph type="dt" sz="half" idx="10"/>
          </p:nvPr>
        </p:nvSpPr>
        <p:spPr/>
        <p:txBody>
          <a:bodyPr/>
          <a:lstStyle/>
          <a:p>
            <a:fld id="{A1E45834-53BD-4C8F-B791-CD5378F4150E}" type="datetimeFigureOut">
              <a:rPr lang="en-US" smtClean="0"/>
              <a:t>3/5/2024</a:t>
            </a:fld>
            <a:endParaRPr lang="en-US"/>
          </a:p>
        </p:txBody>
      </p:sp>
      <p:sp>
        <p:nvSpPr>
          <p:cNvPr id="5" name="Footer Placeholder 4">
            <a:extLst>
              <a:ext uri="{FF2B5EF4-FFF2-40B4-BE49-F238E27FC236}">
                <a16:creationId xmlns:a16="http://schemas.microsoft.com/office/drawing/2014/main" id="{F7728CC3-5830-4EFA-B28E-1648904DE1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DA91B6-E419-4483-9B66-3C758788BC48}"/>
              </a:ext>
            </a:extLst>
          </p:cNvPr>
          <p:cNvSpPr>
            <a:spLocks noGrp="1"/>
          </p:cNvSpPr>
          <p:nvPr>
            <p:ph type="sldNum" sz="quarter" idx="12"/>
          </p:nvPr>
        </p:nvSpPr>
        <p:spPr/>
        <p:txBody>
          <a:bodyPr/>
          <a:lstStyle/>
          <a:p>
            <a:fld id="{719D7796-F675-488F-AC46-C88938C80352}" type="slidenum">
              <a:rPr lang="en-US" smtClean="0"/>
              <a:t>‹#›</a:t>
            </a:fld>
            <a:endParaRPr lang="en-US"/>
          </a:p>
        </p:txBody>
      </p:sp>
      <p:cxnSp>
        <p:nvCxnSpPr>
          <p:cNvPr id="7" name="Straight Connector 6">
            <a:extLst>
              <a:ext uri="{FF2B5EF4-FFF2-40B4-BE49-F238E27FC236}">
                <a16:creationId xmlns:a16="http://schemas.microsoft.com/office/drawing/2014/main" id="{DE447C6A-78C3-4687-9A71-A05DBF6700DE}"/>
              </a:ext>
            </a:extLst>
          </p:cNvPr>
          <p:cNvCxnSpPr>
            <a:cxnSpLocks/>
          </p:cNvCxnSpPr>
          <p:nvPr/>
        </p:nvCxnSpPr>
        <p:spPr>
          <a:xfrm>
            <a:off x="11387805" y="118520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429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EE2F5-9D3C-4BE7-9AD5-335B31CF2C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F98C4F-4BF6-47CF-ABEE-2B12748C47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539070-70D2-4DD1-A439-155343FE262E}"/>
              </a:ext>
            </a:extLst>
          </p:cNvPr>
          <p:cNvSpPr>
            <a:spLocks noGrp="1"/>
          </p:cNvSpPr>
          <p:nvPr>
            <p:ph type="dt" sz="half" idx="10"/>
          </p:nvPr>
        </p:nvSpPr>
        <p:spPr/>
        <p:txBody>
          <a:bodyPr/>
          <a:lstStyle/>
          <a:p>
            <a:fld id="{A1E45834-53BD-4C8F-B791-CD5378F4150E}" type="datetimeFigureOut">
              <a:rPr lang="en-US" smtClean="0"/>
              <a:t>3/5/2024</a:t>
            </a:fld>
            <a:endParaRPr lang="en-US"/>
          </a:p>
        </p:txBody>
      </p:sp>
      <p:sp>
        <p:nvSpPr>
          <p:cNvPr id="5" name="Footer Placeholder 4">
            <a:extLst>
              <a:ext uri="{FF2B5EF4-FFF2-40B4-BE49-F238E27FC236}">
                <a16:creationId xmlns:a16="http://schemas.microsoft.com/office/drawing/2014/main" id="{6151AB30-CD74-471D-9FA6-ADC0C901E6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A137C4-F19E-4521-8DCB-4E0CF9CA3193}"/>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2262525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8007D-9B1D-4E2C-B38F-29C6820996DF}"/>
              </a:ext>
            </a:extLst>
          </p:cNvPr>
          <p:cNvSpPr>
            <a:spLocks noGrp="1"/>
          </p:cNvSpPr>
          <p:nvPr>
            <p:ph type="title"/>
          </p:nvPr>
        </p:nvSpPr>
        <p:spPr>
          <a:xfrm>
            <a:off x="1090940" y="1099127"/>
            <a:ext cx="9272260" cy="3472874"/>
          </a:xfrm>
        </p:spPr>
        <p:txBody>
          <a:bodyPr anchor="t">
            <a:normAutofit/>
          </a:bodyPr>
          <a:lstStyle>
            <a:lvl1pPr>
              <a:defRPr sz="4000" cap="all" baseline="0"/>
            </a:lvl1pPr>
          </a:lstStyle>
          <a:p>
            <a:r>
              <a:rPr lang="en-US"/>
              <a:t>Click to edit Master title style</a:t>
            </a:r>
          </a:p>
        </p:txBody>
      </p:sp>
      <p:sp>
        <p:nvSpPr>
          <p:cNvPr id="3" name="Text Placeholder 2">
            <a:extLst>
              <a:ext uri="{FF2B5EF4-FFF2-40B4-BE49-F238E27FC236}">
                <a16:creationId xmlns:a16="http://schemas.microsoft.com/office/drawing/2014/main" id="{5960C51B-B525-4032-9D08-2978D7367BFF}"/>
              </a:ext>
            </a:extLst>
          </p:cNvPr>
          <p:cNvSpPr>
            <a:spLocks noGrp="1"/>
          </p:cNvSpPr>
          <p:nvPr>
            <p:ph type="body" idx="1"/>
          </p:nvPr>
        </p:nvSpPr>
        <p:spPr>
          <a:xfrm>
            <a:off x="1090939" y="4572000"/>
            <a:ext cx="9272262" cy="1320801"/>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408851-4DCC-447C-828A-5F7E66F7623D}"/>
              </a:ext>
            </a:extLst>
          </p:cNvPr>
          <p:cNvSpPr>
            <a:spLocks noGrp="1"/>
          </p:cNvSpPr>
          <p:nvPr>
            <p:ph type="dt" sz="half" idx="10"/>
          </p:nvPr>
        </p:nvSpPr>
        <p:spPr/>
        <p:txBody>
          <a:bodyPr/>
          <a:lstStyle/>
          <a:p>
            <a:fld id="{A1E45834-53BD-4C8F-B791-CD5378F4150E}" type="datetimeFigureOut">
              <a:rPr lang="en-US" smtClean="0"/>
              <a:t>3/5/2024</a:t>
            </a:fld>
            <a:endParaRPr lang="en-US"/>
          </a:p>
        </p:txBody>
      </p:sp>
      <p:sp>
        <p:nvSpPr>
          <p:cNvPr id="5" name="Footer Placeholder 4">
            <a:extLst>
              <a:ext uri="{FF2B5EF4-FFF2-40B4-BE49-F238E27FC236}">
                <a16:creationId xmlns:a16="http://schemas.microsoft.com/office/drawing/2014/main" id="{4C094542-CAEF-4D6C-BE6A-BC100F0590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8BDE40-8468-4051-9703-B751608AAF9D}"/>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3493556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BF7AE-3892-4896-8C15-7A35A41EFD9C}"/>
              </a:ext>
            </a:extLst>
          </p:cNvPr>
          <p:cNvSpPr>
            <a:spLocks noGrp="1"/>
          </p:cNvSpPr>
          <p:nvPr>
            <p:ph type="title"/>
          </p:nvPr>
        </p:nvSpPr>
        <p:spPr>
          <a:xfrm>
            <a:off x="1088136" y="1088136"/>
            <a:ext cx="9890066" cy="1294228"/>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F2FD9A26-86F1-4817-B243-4DE63B4F182F}"/>
              </a:ext>
            </a:extLst>
          </p:cNvPr>
          <p:cNvSpPr>
            <a:spLocks noGrp="1"/>
          </p:cNvSpPr>
          <p:nvPr>
            <p:ph sz="half" idx="1"/>
          </p:nvPr>
        </p:nvSpPr>
        <p:spPr>
          <a:xfrm>
            <a:off x="1082185" y="2440568"/>
            <a:ext cx="4841505" cy="38012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54BF9B-EA16-48C8-96B9-7A66051BE768}"/>
              </a:ext>
            </a:extLst>
          </p:cNvPr>
          <p:cNvSpPr>
            <a:spLocks noGrp="1"/>
          </p:cNvSpPr>
          <p:nvPr>
            <p:ph sz="half" idx="2"/>
          </p:nvPr>
        </p:nvSpPr>
        <p:spPr>
          <a:xfrm>
            <a:off x="6172200" y="2440568"/>
            <a:ext cx="4806002" cy="38012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6E2D9F-1FCE-4A1C-996E-DB05777A8994}"/>
              </a:ext>
            </a:extLst>
          </p:cNvPr>
          <p:cNvSpPr>
            <a:spLocks noGrp="1"/>
          </p:cNvSpPr>
          <p:nvPr>
            <p:ph type="dt" sz="half" idx="10"/>
          </p:nvPr>
        </p:nvSpPr>
        <p:spPr/>
        <p:txBody>
          <a:bodyPr/>
          <a:lstStyle/>
          <a:p>
            <a:fld id="{A1E45834-53BD-4C8F-B791-CD5378F4150E}" type="datetimeFigureOut">
              <a:rPr lang="en-US" smtClean="0"/>
              <a:t>3/5/2024</a:t>
            </a:fld>
            <a:endParaRPr lang="en-US"/>
          </a:p>
        </p:txBody>
      </p:sp>
      <p:sp>
        <p:nvSpPr>
          <p:cNvPr id="6" name="Footer Placeholder 5">
            <a:extLst>
              <a:ext uri="{FF2B5EF4-FFF2-40B4-BE49-F238E27FC236}">
                <a16:creationId xmlns:a16="http://schemas.microsoft.com/office/drawing/2014/main" id="{40629E05-3F6C-40BF-9324-118588B6CA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9BE013-C5C0-4CBD-982E-36F037F7366F}"/>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3665539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ED885-5FE5-4407-BE4D-FAD01C40A905}"/>
              </a:ext>
            </a:extLst>
          </p:cNvPr>
          <p:cNvSpPr>
            <a:spLocks noGrp="1"/>
          </p:cNvSpPr>
          <p:nvPr>
            <p:ph type="title"/>
          </p:nvPr>
        </p:nvSpPr>
        <p:spPr>
          <a:xfrm>
            <a:off x="1090940" y="1084333"/>
            <a:ext cx="9949455" cy="838856"/>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322A77-C134-4857-83E5-51217D3C29FB}"/>
              </a:ext>
            </a:extLst>
          </p:cNvPr>
          <p:cNvSpPr>
            <a:spLocks noGrp="1"/>
          </p:cNvSpPr>
          <p:nvPr>
            <p:ph type="body" idx="1"/>
          </p:nvPr>
        </p:nvSpPr>
        <p:spPr>
          <a:xfrm>
            <a:off x="1092088" y="1923190"/>
            <a:ext cx="4816475" cy="838856"/>
          </a:xfrm>
        </p:spPr>
        <p:txBody>
          <a:bodyPr anchor="b">
            <a:normAutofit/>
          </a:bodyPr>
          <a:lstStyle>
            <a:lvl1pPr marL="0" indent="0">
              <a:lnSpc>
                <a:spcPct val="100000"/>
              </a:lnSpc>
              <a:buNone/>
              <a:defRPr sz="2000" b="1"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4ECBFE-C62C-471B-BFE4-1272EAC3479D}"/>
              </a:ext>
            </a:extLst>
          </p:cNvPr>
          <p:cNvSpPr>
            <a:spLocks noGrp="1"/>
          </p:cNvSpPr>
          <p:nvPr>
            <p:ph sz="half" idx="2"/>
          </p:nvPr>
        </p:nvSpPr>
        <p:spPr>
          <a:xfrm>
            <a:off x="1092088" y="2825791"/>
            <a:ext cx="4816475" cy="33638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710AFC6-F407-4F35-BD37-B32F9B4036D0}"/>
              </a:ext>
            </a:extLst>
          </p:cNvPr>
          <p:cNvSpPr>
            <a:spLocks noGrp="1"/>
          </p:cNvSpPr>
          <p:nvPr>
            <p:ph type="body" sz="quarter" idx="3"/>
          </p:nvPr>
        </p:nvSpPr>
        <p:spPr>
          <a:xfrm>
            <a:off x="6215482" y="1923190"/>
            <a:ext cx="4824913" cy="838856"/>
          </a:xfrm>
        </p:spPr>
        <p:txBody>
          <a:bodyPr anchor="b">
            <a:normAutofit/>
          </a:bodyPr>
          <a:lstStyle>
            <a:lvl1pPr marL="0" indent="0">
              <a:lnSpc>
                <a:spcPct val="100000"/>
              </a:lnSpc>
              <a:buNone/>
              <a:defRPr sz="2000" b="1"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8D60D5-0F83-46CB-92F3-849FC08E6E92}"/>
              </a:ext>
            </a:extLst>
          </p:cNvPr>
          <p:cNvSpPr>
            <a:spLocks noGrp="1"/>
          </p:cNvSpPr>
          <p:nvPr>
            <p:ph sz="quarter" idx="4"/>
          </p:nvPr>
        </p:nvSpPr>
        <p:spPr>
          <a:xfrm>
            <a:off x="6215482" y="2825791"/>
            <a:ext cx="4824913" cy="33638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5AE694-5CA0-48DA-90D3-EC42BD1D86C1}"/>
              </a:ext>
            </a:extLst>
          </p:cNvPr>
          <p:cNvSpPr>
            <a:spLocks noGrp="1"/>
          </p:cNvSpPr>
          <p:nvPr>
            <p:ph type="dt" sz="half" idx="10"/>
          </p:nvPr>
        </p:nvSpPr>
        <p:spPr/>
        <p:txBody>
          <a:bodyPr/>
          <a:lstStyle/>
          <a:p>
            <a:fld id="{A1E45834-53BD-4C8F-B791-CD5378F4150E}" type="datetimeFigureOut">
              <a:rPr lang="en-US" smtClean="0"/>
              <a:t>3/5/2024</a:t>
            </a:fld>
            <a:endParaRPr lang="en-US"/>
          </a:p>
        </p:txBody>
      </p:sp>
      <p:sp>
        <p:nvSpPr>
          <p:cNvPr id="8" name="Footer Placeholder 7">
            <a:extLst>
              <a:ext uri="{FF2B5EF4-FFF2-40B4-BE49-F238E27FC236}">
                <a16:creationId xmlns:a16="http://schemas.microsoft.com/office/drawing/2014/main" id="{F340A80D-4CCB-4899-9E1D-A5967F4E649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F753A9D-469A-4ED9-99A1-7E4B115F8933}"/>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1313861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7C91E-0A11-4E5D-9B8D-5316E73A2D58}"/>
              </a:ext>
            </a:extLst>
          </p:cNvPr>
          <p:cNvSpPr>
            <a:spLocks noGrp="1"/>
          </p:cNvSpPr>
          <p:nvPr>
            <p:ph type="title"/>
          </p:nvPr>
        </p:nvSpPr>
        <p:spPr/>
        <p:txBody>
          <a:bodyPr/>
          <a:lstStyle>
            <a:lvl1pPr>
              <a:defRPr cap="all" baseline="0"/>
            </a:lvl1pPr>
          </a:lstStyle>
          <a:p>
            <a:r>
              <a:rPr lang="en-US"/>
              <a:t>Click to edit Master title style</a:t>
            </a:r>
          </a:p>
        </p:txBody>
      </p:sp>
      <p:sp>
        <p:nvSpPr>
          <p:cNvPr id="3" name="Date Placeholder 2">
            <a:extLst>
              <a:ext uri="{FF2B5EF4-FFF2-40B4-BE49-F238E27FC236}">
                <a16:creationId xmlns:a16="http://schemas.microsoft.com/office/drawing/2014/main" id="{A1B8A8D1-71AD-4F9F-B393-9EED83FEF003}"/>
              </a:ext>
            </a:extLst>
          </p:cNvPr>
          <p:cNvSpPr>
            <a:spLocks noGrp="1"/>
          </p:cNvSpPr>
          <p:nvPr>
            <p:ph type="dt" sz="half" idx="10"/>
          </p:nvPr>
        </p:nvSpPr>
        <p:spPr/>
        <p:txBody>
          <a:bodyPr/>
          <a:lstStyle/>
          <a:p>
            <a:fld id="{A1E45834-53BD-4C8F-B791-CD5378F4150E}" type="datetimeFigureOut">
              <a:rPr lang="en-US" smtClean="0"/>
              <a:t>3/5/2024</a:t>
            </a:fld>
            <a:endParaRPr lang="en-US"/>
          </a:p>
        </p:txBody>
      </p:sp>
      <p:sp>
        <p:nvSpPr>
          <p:cNvPr id="4" name="Footer Placeholder 3">
            <a:extLst>
              <a:ext uri="{FF2B5EF4-FFF2-40B4-BE49-F238E27FC236}">
                <a16:creationId xmlns:a16="http://schemas.microsoft.com/office/drawing/2014/main" id="{D7E36922-9A4C-453D-9B70-0C3A70281C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5AAEF2-65DC-4E28-9AA4-5115ACB074CC}"/>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2587110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48B02B-A32A-4383-BBC7-0C383390A96F}"/>
              </a:ext>
            </a:extLst>
          </p:cNvPr>
          <p:cNvSpPr>
            <a:spLocks noGrp="1"/>
          </p:cNvSpPr>
          <p:nvPr>
            <p:ph type="dt" sz="half" idx="10"/>
          </p:nvPr>
        </p:nvSpPr>
        <p:spPr/>
        <p:txBody>
          <a:bodyPr/>
          <a:lstStyle/>
          <a:p>
            <a:fld id="{A1E45834-53BD-4C8F-B791-CD5378F4150E}" type="datetimeFigureOut">
              <a:rPr lang="en-US" smtClean="0"/>
              <a:t>3/5/2024</a:t>
            </a:fld>
            <a:endParaRPr lang="en-US"/>
          </a:p>
        </p:txBody>
      </p:sp>
      <p:sp>
        <p:nvSpPr>
          <p:cNvPr id="3" name="Footer Placeholder 2">
            <a:extLst>
              <a:ext uri="{FF2B5EF4-FFF2-40B4-BE49-F238E27FC236}">
                <a16:creationId xmlns:a16="http://schemas.microsoft.com/office/drawing/2014/main" id="{FCFF7E77-47E0-4F9E-9148-8D0C59C0CF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98005A2-ECF0-4759-A17B-FDECE80683F4}"/>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1673128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1DD4B-5676-477E-8C52-4C1CF160FCDE}"/>
              </a:ext>
            </a:extLst>
          </p:cNvPr>
          <p:cNvSpPr>
            <a:spLocks noGrp="1"/>
          </p:cNvSpPr>
          <p:nvPr>
            <p:ph type="title"/>
          </p:nvPr>
        </p:nvSpPr>
        <p:spPr>
          <a:xfrm>
            <a:off x="1090940" y="1094448"/>
            <a:ext cx="3785860" cy="1554362"/>
          </a:xfrm>
        </p:spPr>
        <p:txBody>
          <a:bodyPr anchor="t">
            <a:normAutofit/>
          </a:bodyPr>
          <a:lstStyle>
            <a:lvl1pPr>
              <a:defRPr sz="2800" cap="all" baseline="0"/>
            </a:lvl1pPr>
          </a:lstStyle>
          <a:p>
            <a:r>
              <a:rPr lang="en-US"/>
              <a:t>Click to edit Master title style</a:t>
            </a:r>
          </a:p>
        </p:txBody>
      </p:sp>
      <p:sp>
        <p:nvSpPr>
          <p:cNvPr id="3" name="Content Placeholder 2">
            <a:extLst>
              <a:ext uri="{FF2B5EF4-FFF2-40B4-BE49-F238E27FC236}">
                <a16:creationId xmlns:a16="http://schemas.microsoft.com/office/drawing/2014/main" id="{4B5A3E63-EB15-4D82-BF2B-36BB030C430D}"/>
              </a:ext>
            </a:extLst>
          </p:cNvPr>
          <p:cNvSpPr>
            <a:spLocks noGrp="1"/>
          </p:cNvSpPr>
          <p:nvPr>
            <p:ph idx="1"/>
          </p:nvPr>
        </p:nvSpPr>
        <p:spPr>
          <a:xfrm>
            <a:off x="5524500" y="922689"/>
            <a:ext cx="548600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BE994E-BAB7-43DC-A0E4-C779CF2A33D5}"/>
              </a:ext>
            </a:extLst>
          </p:cNvPr>
          <p:cNvSpPr>
            <a:spLocks noGrp="1"/>
          </p:cNvSpPr>
          <p:nvPr>
            <p:ph type="body" sz="half" idx="2"/>
          </p:nvPr>
        </p:nvSpPr>
        <p:spPr>
          <a:xfrm>
            <a:off x="1090940" y="2701254"/>
            <a:ext cx="3785860" cy="316773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DEFAAA-1B70-42AA-ADCC-F49B58132654}"/>
              </a:ext>
            </a:extLst>
          </p:cNvPr>
          <p:cNvSpPr>
            <a:spLocks noGrp="1"/>
          </p:cNvSpPr>
          <p:nvPr>
            <p:ph type="dt" sz="half" idx="10"/>
          </p:nvPr>
        </p:nvSpPr>
        <p:spPr/>
        <p:txBody>
          <a:bodyPr/>
          <a:lstStyle/>
          <a:p>
            <a:fld id="{A1E45834-53BD-4C8F-B791-CD5378F4150E}" type="datetimeFigureOut">
              <a:rPr lang="en-US" smtClean="0"/>
              <a:t>3/5/2024</a:t>
            </a:fld>
            <a:endParaRPr lang="en-US"/>
          </a:p>
        </p:txBody>
      </p:sp>
      <p:sp>
        <p:nvSpPr>
          <p:cNvPr id="6" name="Footer Placeholder 5">
            <a:extLst>
              <a:ext uri="{FF2B5EF4-FFF2-40B4-BE49-F238E27FC236}">
                <a16:creationId xmlns:a16="http://schemas.microsoft.com/office/drawing/2014/main" id="{E4C7B6CC-1C13-4F34-AC86-CCD442C8C3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F1B638-9061-41AD-AF47-73A4AF8B781A}"/>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775433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F3C43-1676-4A29-83F9-D788ED2E71E9}"/>
              </a:ext>
            </a:extLst>
          </p:cNvPr>
          <p:cNvSpPr>
            <a:spLocks noGrp="1"/>
          </p:cNvSpPr>
          <p:nvPr>
            <p:ph type="title"/>
          </p:nvPr>
        </p:nvSpPr>
        <p:spPr>
          <a:xfrm>
            <a:off x="1090940" y="1097280"/>
            <a:ext cx="3785860" cy="1559740"/>
          </a:xfrm>
        </p:spPr>
        <p:txBody>
          <a:bodyPr anchor="t">
            <a:normAutofit/>
          </a:bodyPr>
          <a:lstStyle>
            <a:lvl1pPr>
              <a:defRPr sz="2800" cap="all" baseline="0"/>
            </a:lvl1pPr>
          </a:lstStyle>
          <a:p>
            <a:r>
              <a:rPr lang="en-US"/>
              <a:t>Click to edit Master title style</a:t>
            </a:r>
          </a:p>
        </p:txBody>
      </p:sp>
      <p:sp>
        <p:nvSpPr>
          <p:cNvPr id="3" name="Picture Placeholder 2">
            <a:extLst>
              <a:ext uri="{FF2B5EF4-FFF2-40B4-BE49-F238E27FC236}">
                <a16:creationId xmlns:a16="http://schemas.microsoft.com/office/drawing/2014/main" id="{5214A903-97C7-4349-B8CE-1BBED1942E3B}"/>
              </a:ext>
            </a:extLst>
          </p:cNvPr>
          <p:cNvSpPr>
            <a:spLocks noGrp="1"/>
          </p:cNvSpPr>
          <p:nvPr>
            <p:ph type="pic" idx="1"/>
          </p:nvPr>
        </p:nvSpPr>
        <p:spPr>
          <a:xfrm>
            <a:off x="5524500" y="1143000"/>
            <a:ext cx="54864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F0A9F58-4AEB-4286-98F7-3C77AA913BE8}"/>
              </a:ext>
            </a:extLst>
          </p:cNvPr>
          <p:cNvSpPr>
            <a:spLocks noGrp="1"/>
          </p:cNvSpPr>
          <p:nvPr>
            <p:ph type="body" sz="half" idx="2"/>
          </p:nvPr>
        </p:nvSpPr>
        <p:spPr>
          <a:xfrm>
            <a:off x="1090940" y="2697480"/>
            <a:ext cx="3785860" cy="30934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F55A58-F085-4500-AF61-045B12C8F41E}"/>
              </a:ext>
            </a:extLst>
          </p:cNvPr>
          <p:cNvSpPr>
            <a:spLocks noGrp="1"/>
          </p:cNvSpPr>
          <p:nvPr>
            <p:ph type="dt" sz="half" idx="10"/>
          </p:nvPr>
        </p:nvSpPr>
        <p:spPr/>
        <p:txBody>
          <a:bodyPr/>
          <a:lstStyle/>
          <a:p>
            <a:fld id="{A1E45834-53BD-4C8F-B791-CD5378F4150E}" type="datetimeFigureOut">
              <a:rPr lang="en-US" smtClean="0"/>
              <a:t>3/5/2024</a:t>
            </a:fld>
            <a:endParaRPr lang="en-US"/>
          </a:p>
        </p:txBody>
      </p:sp>
      <p:sp>
        <p:nvSpPr>
          <p:cNvPr id="6" name="Footer Placeholder 5">
            <a:extLst>
              <a:ext uri="{FF2B5EF4-FFF2-40B4-BE49-F238E27FC236}">
                <a16:creationId xmlns:a16="http://schemas.microsoft.com/office/drawing/2014/main" id="{E9936470-561D-49AE-AC84-B79D483FDA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EF2BE2-DF21-4683-9D5F-849A525FD5C4}"/>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801140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4438DC-3CEE-4170-9B1C-BAC05CD8C3B5}"/>
              </a:ext>
            </a:extLst>
          </p:cNvPr>
          <p:cNvSpPr>
            <a:spLocks noGrp="1"/>
          </p:cNvSpPr>
          <p:nvPr>
            <p:ph type="title"/>
          </p:nvPr>
        </p:nvSpPr>
        <p:spPr>
          <a:xfrm>
            <a:off x="1088136" y="1090245"/>
            <a:ext cx="9922764" cy="1294228"/>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47C19D24-DCBE-47F9-8B85-8A118B02B3C9}"/>
              </a:ext>
            </a:extLst>
          </p:cNvPr>
          <p:cNvSpPr>
            <a:spLocks noGrp="1"/>
          </p:cNvSpPr>
          <p:nvPr>
            <p:ph type="body" idx="1"/>
          </p:nvPr>
        </p:nvSpPr>
        <p:spPr>
          <a:xfrm>
            <a:off x="1088136" y="2447778"/>
            <a:ext cx="9922764" cy="38387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4F5788-BDCE-49E2-80AE-31C739C6A0CE}"/>
              </a:ext>
            </a:extLst>
          </p:cNvPr>
          <p:cNvSpPr>
            <a:spLocks noGrp="1"/>
          </p:cNvSpPr>
          <p:nvPr>
            <p:ph type="dt" sz="half" idx="2"/>
          </p:nvPr>
        </p:nvSpPr>
        <p:spPr>
          <a:xfrm>
            <a:off x="7315200" y="6389688"/>
            <a:ext cx="3695302" cy="365125"/>
          </a:xfrm>
          <a:prstGeom prst="rect">
            <a:avLst/>
          </a:prstGeom>
        </p:spPr>
        <p:txBody>
          <a:bodyPr vert="horz" lIns="91440" tIns="45720" rIns="91440" bIns="45720" rtlCol="0" anchor="ctr"/>
          <a:lstStyle>
            <a:lvl1pPr algn="l">
              <a:defRPr sz="900">
                <a:solidFill>
                  <a:schemeClr val="tx1"/>
                </a:solidFill>
              </a:defRPr>
            </a:lvl1pPr>
          </a:lstStyle>
          <a:p>
            <a:fld id="{A1E45834-53BD-4C8F-B791-CD5378F4150E}" type="datetimeFigureOut">
              <a:rPr lang="en-US" smtClean="0"/>
              <a:t>3/5/2024</a:t>
            </a:fld>
            <a:endParaRPr lang="en-US"/>
          </a:p>
        </p:txBody>
      </p:sp>
      <p:sp>
        <p:nvSpPr>
          <p:cNvPr id="5" name="Footer Placeholder 4">
            <a:extLst>
              <a:ext uri="{FF2B5EF4-FFF2-40B4-BE49-F238E27FC236}">
                <a16:creationId xmlns:a16="http://schemas.microsoft.com/office/drawing/2014/main" id="{FD1D5844-8163-4D82-BEFC-BC2D8D511B7E}"/>
              </a:ext>
            </a:extLst>
          </p:cNvPr>
          <p:cNvSpPr>
            <a:spLocks noGrp="1"/>
          </p:cNvSpPr>
          <p:nvPr>
            <p:ph type="ftr" sz="quarter" idx="3"/>
          </p:nvPr>
        </p:nvSpPr>
        <p:spPr>
          <a:xfrm>
            <a:off x="1090940" y="6389688"/>
            <a:ext cx="4433560" cy="365125"/>
          </a:xfrm>
          <a:prstGeom prst="rect">
            <a:avLst/>
          </a:prstGeom>
        </p:spPr>
        <p:txBody>
          <a:bodyPr vert="horz" lIns="91440" tIns="45720" rIns="91440" bIns="45720" rtlCol="0" anchor="ctr"/>
          <a:lstStyle>
            <a:lvl1pPr algn="l">
              <a:defRPr sz="9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22698A50-C435-4220-82C6-C8D62A7C9EB0}"/>
              </a:ext>
            </a:extLst>
          </p:cNvPr>
          <p:cNvSpPr>
            <a:spLocks noGrp="1"/>
          </p:cNvSpPr>
          <p:nvPr>
            <p:ph type="sldNum" sz="quarter" idx="4"/>
          </p:nvPr>
        </p:nvSpPr>
        <p:spPr>
          <a:xfrm>
            <a:off x="10983190" y="6389688"/>
            <a:ext cx="940296" cy="365125"/>
          </a:xfrm>
          <a:prstGeom prst="rect">
            <a:avLst/>
          </a:prstGeom>
        </p:spPr>
        <p:txBody>
          <a:bodyPr vert="horz" lIns="91440" tIns="45720" rIns="91440" bIns="45720" rtlCol="0" anchor="ctr"/>
          <a:lstStyle>
            <a:lvl1pPr algn="r">
              <a:defRPr sz="900">
                <a:solidFill>
                  <a:schemeClr val="tx1"/>
                </a:solidFill>
              </a:defRPr>
            </a:lvl1pPr>
          </a:lstStyle>
          <a:p>
            <a:fld id="{719D7796-F675-488F-AC46-C88938C80352}" type="slidenum">
              <a:rPr lang="en-US" smtClean="0"/>
              <a:t>‹#›</a:t>
            </a:fld>
            <a:endParaRPr lang="en-US"/>
          </a:p>
        </p:txBody>
      </p:sp>
      <p:cxnSp>
        <p:nvCxnSpPr>
          <p:cNvPr id="28" name="Straight Connector 27">
            <a:extLst>
              <a:ext uri="{FF2B5EF4-FFF2-40B4-BE49-F238E27FC236}">
                <a16:creationId xmlns:a16="http://schemas.microsoft.com/office/drawing/2014/main" id="{D8689CE0-64D2-447C-9C1F-872D111D8AC3}"/>
              </a:ext>
            </a:extLst>
          </p:cNvPr>
          <p:cNvCxnSpPr>
            <a:cxnSpLocks/>
          </p:cNvCxnSpPr>
          <p:nvPr/>
        </p:nvCxnSpPr>
        <p:spPr>
          <a:xfrm>
            <a:off x="0" y="118520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2180383"/>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2" r:id="rId6"/>
    <p:sldLayoutId id="2147483738" r:id="rId7"/>
    <p:sldLayoutId id="2147483739" r:id="rId8"/>
    <p:sldLayoutId id="2147483740" r:id="rId9"/>
    <p:sldLayoutId id="2147483741" r:id="rId10"/>
    <p:sldLayoutId id="2147483743" r:id="rId11"/>
  </p:sldLayoutIdLst>
  <p:txStyles>
    <p:titleStyle>
      <a:lvl1pPr algn="l" defTabSz="914400" rtl="0" eaLnBrk="1" latinLnBrk="0" hangingPunct="1">
        <a:lnSpc>
          <a:spcPct val="85000"/>
        </a:lnSpc>
        <a:spcBef>
          <a:spcPct val="0"/>
        </a:spcBef>
        <a:buNone/>
        <a:defRPr sz="4400" b="1" kern="1200" cap="none" baseline="0">
          <a:solidFill>
            <a:schemeClr val="tx1"/>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Neue Haas Grotesk Text Pro" panose="020B0504020202020204" pitchFamily="34" charset="0"/>
        <a:buChar char="-"/>
        <a:defRPr sz="1800" kern="1200">
          <a:solidFill>
            <a:schemeClr val="tx1"/>
          </a:solidFill>
          <a:latin typeface="+mn-lt"/>
          <a:ea typeface="+mn-ea"/>
          <a:cs typeface="+mn-cs"/>
        </a:defRPr>
      </a:lvl1pPr>
      <a:lvl2pPr marL="502920" indent="-228600" algn="l" defTabSz="914400" rtl="0" eaLnBrk="1" latinLnBrk="0" hangingPunct="1">
        <a:lnSpc>
          <a:spcPct val="130000"/>
        </a:lnSpc>
        <a:spcBef>
          <a:spcPts val="500"/>
        </a:spcBef>
        <a:buFont typeface="Neue Haas Grotesk Text Pro" panose="020B05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30000"/>
        </a:lnSpc>
        <a:spcBef>
          <a:spcPts val="500"/>
        </a:spcBef>
        <a:buFont typeface="Neue Haas Grotesk Text Pro" panose="020B0504020202020204" pitchFamily="34" charset="0"/>
        <a:buChar char="-"/>
        <a:defRPr sz="1600" kern="1200">
          <a:solidFill>
            <a:schemeClr val="tx1"/>
          </a:solidFill>
          <a:latin typeface="+mn-lt"/>
          <a:ea typeface="+mn-ea"/>
          <a:cs typeface="+mn-cs"/>
        </a:defRPr>
      </a:lvl3pPr>
      <a:lvl4pPr marL="1005840" indent="-228600" algn="l" defTabSz="914400" rtl="0" eaLnBrk="1" latinLnBrk="0" hangingPunct="1">
        <a:lnSpc>
          <a:spcPct val="130000"/>
        </a:lnSpc>
        <a:spcBef>
          <a:spcPts val="500"/>
        </a:spcBef>
        <a:buFont typeface="Neue Haas Grotesk Text Pro" panose="020B0504020202020204" pitchFamily="34" charset="0"/>
        <a:buChar char="-"/>
        <a:defRPr sz="1400" kern="1200">
          <a:solidFill>
            <a:schemeClr val="tx1"/>
          </a:solidFill>
          <a:latin typeface="+mn-lt"/>
          <a:ea typeface="+mn-ea"/>
          <a:cs typeface="+mn-cs"/>
        </a:defRPr>
      </a:lvl4pPr>
      <a:lvl5pPr marL="1280160" indent="-228600" algn="l" defTabSz="914400" rtl="0" eaLnBrk="1" latinLnBrk="0" hangingPunct="1">
        <a:lnSpc>
          <a:spcPct val="130000"/>
        </a:lnSpc>
        <a:spcBef>
          <a:spcPts val="500"/>
        </a:spcBef>
        <a:buFont typeface="Neue Haas Grotesk Text Pro" panose="020B05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airtable.com/appAzhB0c5ED7G8Sl/shrXrDjmj9RcMBdw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nwyouthcorps.org/partner-resources-page/"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nwyouthcorps.org/internresource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CE54A2A-DF49-4800-82E7-3AF9353F81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125ED7-F0CF-40D9-8C60-51E188053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olorful light bulb with business icons">
            <a:extLst>
              <a:ext uri="{FF2B5EF4-FFF2-40B4-BE49-F238E27FC236}">
                <a16:creationId xmlns:a16="http://schemas.microsoft.com/office/drawing/2014/main" id="{32A957EA-B644-F197-7117-8D1BA813534D}"/>
              </a:ext>
            </a:extLst>
          </p:cNvPr>
          <p:cNvPicPr>
            <a:picLocks noChangeAspect="1"/>
          </p:cNvPicPr>
          <p:nvPr/>
        </p:nvPicPr>
        <p:blipFill rotWithShape="1">
          <a:blip r:embed="rId3">
            <a:alphaModFix amt="60000"/>
          </a:blip>
          <a:srcRect t="12758" b="6885"/>
          <a:stretch/>
        </p:blipFill>
        <p:spPr>
          <a:xfrm>
            <a:off x="20" y="10"/>
            <a:ext cx="12191980" cy="6857990"/>
          </a:xfrm>
          <a:prstGeom prst="rect">
            <a:avLst/>
          </a:prstGeom>
        </p:spPr>
      </p:pic>
      <p:sp>
        <p:nvSpPr>
          <p:cNvPr id="2" name="Title 1">
            <a:extLst>
              <a:ext uri="{FF2B5EF4-FFF2-40B4-BE49-F238E27FC236}">
                <a16:creationId xmlns:a16="http://schemas.microsoft.com/office/drawing/2014/main" id="{F648620F-86A3-991C-E1CC-8F54B4E5152C}"/>
              </a:ext>
            </a:extLst>
          </p:cNvPr>
          <p:cNvSpPr>
            <a:spLocks noGrp="1"/>
          </p:cNvSpPr>
          <p:nvPr>
            <p:ph type="ctrTitle"/>
          </p:nvPr>
        </p:nvSpPr>
        <p:spPr>
          <a:xfrm>
            <a:off x="1052146" y="1077626"/>
            <a:ext cx="9958754" cy="3317443"/>
          </a:xfrm>
        </p:spPr>
        <p:txBody>
          <a:bodyPr anchor="t">
            <a:normAutofit fontScale="90000"/>
          </a:bodyPr>
          <a:lstStyle/>
          <a:p>
            <a:r>
              <a:rPr lang="en-US" sz="8000" dirty="0">
                <a:solidFill>
                  <a:srgbClr val="FFFFFF"/>
                </a:solidFill>
              </a:rPr>
              <a:t>NYC Site Supervisor Orientation &amp; Information Session</a:t>
            </a:r>
          </a:p>
        </p:txBody>
      </p:sp>
      <p:sp>
        <p:nvSpPr>
          <p:cNvPr id="3" name="Subtitle 2">
            <a:extLst>
              <a:ext uri="{FF2B5EF4-FFF2-40B4-BE49-F238E27FC236}">
                <a16:creationId xmlns:a16="http://schemas.microsoft.com/office/drawing/2014/main" id="{0ED4F845-79E4-F9AA-6FAD-63E96E42597D}"/>
              </a:ext>
            </a:extLst>
          </p:cNvPr>
          <p:cNvSpPr>
            <a:spLocks noGrp="1"/>
          </p:cNvSpPr>
          <p:nvPr>
            <p:ph type="subTitle" idx="1"/>
          </p:nvPr>
        </p:nvSpPr>
        <p:spPr>
          <a:xfrm>
            <a:off x="1052146" y="4841161"/>
            <a:ext cx="9257512" cy="1263047"/>
          </a:xfrm>
        </p:spPr>
        <p:txBody>
          <a:bodyPr anchor="b">
            <a:normAutofit/>
          </a:bodyPr>
          <a:lstStyle/>
          <a:p>
            <a:r>
              <a:rPr lang="en-US" dirty="0">
                <a:solidFill>
                  <a:srgbClr val="FFFFFF"/>
                </a:solidFill>
              </a:rPr>
              <a:t>2024</a:t>
            </a:r>
          </a:p>
        </p:txBody>
      </p:sp>
      <p:cxnSp>
        <p:nvCxnSpPr>
          <p:cNvPr id="20" name="Straight Connector 19">
            <a:extLst>
              <a:ext uri="{FF2B5EF4-FFF2-40B4-BE49-F238E27FC236}">
                <a16:creationId xmlns:a16="http://schemas.microsoft.com/office/drawing/2014/main" id="{B0AA360F-DECB-4836-8FB6-22C4BC3FB0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206934"/>
            <a:ext cx="804195" cy="0"/>
          </a:xfrm>
          <a:prstGeom prst="line">
            <a:avLst/>
          </a:prstGeom>
          <a:ln w="123825">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7162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27BDC9-FB18-487D-844E-9A6B39F8C1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B275A0-8EBD-6E06-1CFF-B60C8C4FA1F3}"/>
              </a:ext>
            </a:extLst>
          </p:cNvPr>
          <p:cNvSpPr>
            <a:spLocks noGrp="1"/>
          </p:cNvSpPr>
          <p:nvPr>
            <p:ph type="title"/>
          </p:nvPr>
        </p:nvSpPr>
        <p:spPr>
          <a:xfrm>
            <a:off x="292608" y="2586038"/>
            <a:ext cx="3383280" cy="3961065"/>
          </a:xfrm>
        </p:spPr>
        <p:txBody>
          <a:bodyPr anchor="t">
            <a:normAutofit/>
          </a:bodyPr>
          <a:lstStyle/>
          <a:p>
            <a:r>
              <a:rPr lang="en-US" sz="4000" dirty="0"/>
              <a:t>Orientation &amp; Exit with NYC</a:t>
            </a:r>
          </a:p>
        </p:txBody>
      </p:sp>
      <p:cxnSp>
        <p:nvCxnSpPr>
          <p:cNvPr id="12" name="Straight Connector 11">
            <a:extLst>
              <a:ext uri="{FF2B5EF4-FFF2-40B4-BE49-F238E27FC236}">
                <a16:creationId xmlns:a16="http://schemas.microsoft.com/office/drawing/2014/main" id="{25BE18DF-459C-485A-834C-292AA6BB10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495" y="2337622"/>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04FC2643-A0C7-A415-746E-E7876CCA53F7}"/>
              </a:ext>
            </a:extLst>
          </p:cNvPr>
          <p:cNvGraphicFramePr>
            <a:graphicFrameLocks noGrp="1"/>
          </p:cNvGraphicFramePr>
          <p:nvPr>
            <p:ph idx="1"/>
            <p:extLst>
              <p:ext uri="{D42A27DB-BD31-4B8C-83A1-F6EECF244321}">
                <p14:modId xmlns:p14="http://schemas.microsoft.com/office/powerpoint/2010/main" val="889676029"/>
              </p:ext>
            </p:extLst>
          </p:nvPr>
        </p:nvGraphicFramePr>
        <p:xfrm>
          <a:off x="3328416" y="578359"/>
          <a:ext cx="8292084" cy="5701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7748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227BDC9-FB18-487D-844E-9A6B39F8C1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9FFEB6-8109-43A4-4D11-150E10B07F17}"/>
              </a:ext>
            </a:extLst>
          </p:cNvPr>
          <p:cNvSpPr>
            <a:spLocks noGrp="1"/>
          </p:cNvSpPr>
          <p:nvPr>
            <p:ph type="title"/>
          </p:nvPr>
        </p:nvSpPr>
        <p:spPr>
          <a:xfrm>
            <a:off x="1088136" y="2235210"/>
            <a:ext cx="3807714" cy="3352789"/>
          </a:xfrm>
        </p:spPr>
        <p:txBody>
          <a:bodyPr anchor="t">
            <a:normAutofit/>
          </a:bodyPr>
          <a:lstStyle/>
          <a:p>
            <a:r>
              <a:rPr lang="en-US" sz="4000" dirty="0"/>
              <a:t>Timesheets</a:t>
            </a:r>
          </a:p>
        </p:txBody>
      </p:sp>
      <p:cxnSp>
        <p:nvCxnSpPr>
          <p:cNvPr id="18" name="Straight Connector 17">
            <a:extLst>
              <a:ext uri="{FF2B5EF4-FFF2-40B4-BE49-F238E27FC236}">
                <a16:creationId xmlns:a16="http://schemas.microsoft.com/office/drawing/2014/main" id="{25BE18DF-459C-485A-834C-292AA6BB10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495" y="2337622"/>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2A3ADCB4-38F2-5F57-9B74-F9BF8223AE6F}"/>
              </a:ext>
            </a:extLst>
          </p:cNvPr>
          <p:cNvGraphicFramePr>
            <a:graphicFrameLocks noGrp="1"/>
          </p:cNvGraphicFramePr>
          <p:nvPr>
            <p:ph idx="1"/>
            <p:extLst>
              <p:ext uri="{D42A27DB-BD31-4B8C-83A1-F6EECF244321}">
                <p14:modId xmlns:p14="http://schemas.microsoft.com/office/powerpoint/2010/main" val="1259059820"/>
              </p:ext>
            </p:extLst>
          </p:nvPr>
        </p:nvGraphicFramePr>
        <p:xfrm>
          <a:off x="5524500" y="571500"/>
          <a:ext cx="6096000" cy="5714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32848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D3112-6D91-6936-48ED-EA7408D3F8EB}"/>
              </a:ext>
            </a:extLst>
          </p:cNvPr>
          <p:cNvSpPr>
            <a:spLocks noGrp="1"/>
          </p:cNvSpPr>
          <p:nvPr>
            <p:ph type="title"/>
          </p:nvPr>
        </p:nvSpPr>
        <p:spPr>
          <a:xfrm>
            <a:off x="1088136" y="925355"/>
            <a:ext cx="9922764" cy="1294228"/>
          </a:xfrm>
        </p:spPr>
        <p:txBody>
          <a:bodyPr/>
          <a:lstStyle/>
          <a:p>
            <a:r>
              <a:rPr lang="en-US" dirty="0"/>
              <a:t>Production Reporting Reminders</a:t>
            </a:r>
            <a:br>
              <a:rPr lang="en-US" dirty="0"/>
            </a:br>
            <a:endParaRPr lang="en-US" dirty="0"/>
          </a:p>
        </p:txBody>
      </p:sp>
      <p:sp>
        <p:nvSpPr>
          <p:cNvPr id="3" name="Content Placeholder 2">
            <a:extLst>
              <a:ext uri="{FF2B5EF4-FFF2-40B4-BE49-F238E27FC236}">
                <a16:creationId xmlns:a16="http://schemas.microsoft.com/office/drawing/2014/main" id="{767298DD-ECB0-E86B-A26E-4704BFBBBCA5}"/>
              </a:ext>
            </a:extLst>
          </p:cNvPr>
          <p:cNvSpPr>
            <a:spLocks noGrp="1"/>
          </p:cNvSpPr>
          <p:nvPr>
            <p:ph idx="1"/>
          </p:nvPr>
        </p:nvSpPr>
        <p:spPr>
          <a:xfrm>
            <a:off x="272847" y="2172069"/>
            <a:ext cx="3924401" cy="4414231"/>
          </a:xfrm>
        </p:spPr>
        <p:txBody>
          <a:bodyPr>
            <a:normAutofit/>
          </a:bodyPr>
          <a:lstStyle/>
          <a:p>
            <a:r>
              <a:rPr lang="en-US" dirty="0"/>
              <a:t>3-5 activities per month, approximate </a:t>
            </a:r>
          </a:p>
          <a:p>
            <a:r>
              <a:rPr lang="en-US" dirty="0"/>
              <a:t>Can upload directly to database OR record in Timesheet Workbook and email monthly</a:t>
            </a:r>
          </a:p>
          <a:p>
            <a:pPr lvl="1"/>
            <a:r>
              <a:rPr lang="en-US" dirty="0">
                <a:hlinkClick r:id="rId3"/>
              </a:rPr>
              <a:t>Monthly Reporting Form (airtable.com)</a:t>
            </a:r>
            <a:endParaRPr lang="en-US" dirty="0"/>
          </a:p>
        </p:txBody>
      </p:sp>
      <p:pic>
        <p:nvPicPr>
          <p:cNvPr id="5" name="Picture 4">
            <a:extLst>
              <a:ext uri="{FF2B5EF4-FFF2-40B4-BE49-F238E27FC236}">
                <a16:creationId xmlns:a16="http://schemas.microsoft.com/office/drawing/2014/main" id="{DE9C2D11-2680-6B5A-E9BA-8DA5A2539A8B}"/>
              </a:ext>
            </a:extLst>
          </p:cNvPr>
          <p:cNvPicPr>
            <a:picLocks noChangeAspect="1"/>
          </p:cNvPicPr>
          <p:nvPr/>
        </p:nvPicPr>
        <p:blipFill rotWithShape="1">
          <a:blip r:embed="rId4"/>
          <a:srcRect b="9338"/>
          <a:stretch/>
        </p:blipFill>
        <p:spPr>
          <a:xfrm>
            <a:off x="4261053" y="1872269"/>
            <a:ext cx="7658100" cy="4594111"/>
          </a:xfrm>
          <a:prstGeom prst="rect">
            <a:avLst/>
          </a:prstGeom>
        </p:spPr>
      </p:pic>
    </p:spTree>
    <p:extLst>
      <p:ext uri="{BB962C8B-B14F-4D97-AF65-F5344CB8AC3E}">
        <p14:creationId xmlns:p14="http://schemas.microsoft.com/office/powerpoint/2010/main" val="303702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7DB64-0D91-7BC0-00B9-A88542C43048}"/>
              </a:ext>
            </a:extLst>
          </p:cNvPr>
          <p:cNvSpPr>
            <a:spLocks noGrp="1"/>
          </p:cNvSpPr>
          <p:nvPr>
            <p:ph type="title"/>
          </p:nvPr>
        </p:nvSpPr>
        <p:spPr>
          <a:xfrm>
            <a:off x="1088136" y="1090244"/>
            <a:ext cx="8640480" cy="753538"/>
          </a:xfrm>
        </p:spPr>
        <p:txBody>
          <a:bodyPr anchor="t">
            <a:normAutofit/>
          </a:bodyPr>
          <a:lstStyle/>
          <a:p>
            <a:r>
              <a:rPr lang="en-US" dirty="0"/>
              <a:t>Reimbursement Policy</a:t>
            </a:r>
          </a:p>
        </p:txBody>
      </p:sp>
      <p:graphicFrame>
        <p:nvGraphicFramePr>
          <p:cNvPr id="5" name="Content Placeholder 2">
            <a:extLst>
              <a:ext uri="{FF2B5EF4-FFF2-40B4-BE49-F238E27FC236}">
                <a16:creationId xmlns:a16="http://schemas.microsoft.com/office/drawing/2014/main" id="{9E111F24-7A3A-F778-7AC6-8C94883DBB6C}"/>
              </a:ext>
            </a:extLst>
          </p:cNvPr>
          <p:cNvGraphicFramePr>
            <a:graphicFrameLocks noGrp="1"/>
          </p:cNvGraphicFramePr>
          <p:nvPr>
            <p:ph idx="1"/>
          </p:nvPr>
        </p:nvGraphicFramePr>
        <p:xfrm>
          <a:off x="1504013" y="1950471"/>
          <a:ext cx="9599851" cy="4612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1876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AD54A73-9C3F-2531-DDCE-06330AEDE24B}"/>
              </a:ext>
            </a:extLst>
          </p:cNvPr>
          <p:cNvSpPr txBox="1"/>
          <p:nvPr/>
        </p:nvSpPr>
        <p:spPr>
          <a:xfrm>
            <a:off x="1044516" y="1076635"/>
            <a:ext cx="3930256" cy="3495365"/>
          </a:xfrm>
          <a:prstGeom prst="rect">
            <a:avLst/>
          </a:prstGeom>
        </p:spPr>
        <p:txBody>
          <a:bodyPr vert="horz" lIns="91440" tIns="45720" rIns="91440" bIns="45720" rtlCol="0" anchor="t">
            <a:normAutofit/>
          </a:bodyPr>
          <a:lstStyle/>
          <a:p>
            <a:pPr>
              <a:lnSpc>
                <a:spcPct val="85000"/>
              </a:lnSpc>
              <a:spcBef>
                <a:spcPct val="0"/>
              </a:spcBef>
              <a:spcAft>
                <a:spcPts val="600"/>
              </a:spcAft>
            </a:pPr>
            <a:endParaRPr lang="en-US" sz="4000" b="1" cap="all" dirty="0">
              <a:latin typeface="+mj-lt"/>
              <a:ea typeface="+mj-ea"/>
              <a:cs typeface="+mj-cs"/>
            </a:endParaRPr>
          </a:p>
        </p:txBody>
      </p:sp>
      <p:pic>
        <p:nvPicPr>
          <p:cNvPr id="5" name="Picture 4">
            <a:extLst>
              <a:ext uri="{FF2B5EF4-FFF2-40B4-BE49-F238E27FC236}">
                <a16:creationId xmlns:a16="http://schemas.microsoft.com/office/drawing/2014/main" id="{2C09E215-2117-CE25-ACE4-A07F5B795EBE}"/>
              </a:ext>
            </a:extLst>
          </p:cNvPr>
          <p:cNvPicPr>
            <a:picLocks noChangeAspect="1"/>
          </p:cNvPicPr>
          <p:nvPr/>
        </p:nvPicPr>
        <p:blipFill>
          <a:blip r:embed="rId3"/>
          <a:stretch>
            <a:fillRect/>
          </a:stretch>
        </p:blipFill>
        <p:spPr>
          <a:xfrm>
            <a:off x="2533338" y="261932"/>
            <a:ext cx="9060436" cy="6591467"/>
          </a:xfrm>
          <a:prstGeom prst="rect">
            <a:avLst/>
          </a:prstGeom>
        </p:spPr>
      </p:pic>
      <p:sp>
        <p:nvSpPr>
          <p:cNvPr id="8" name="TextBox 7">
            <a:extLst>
              <a:ext uri="{FF2B5EF4-FFF2-40B4-BE49-F238E27FC236}">
                <a16:creationId xmlns:a16="http://schemas.microsoft.com/office/drawing/2014/main" id="{92B3ECE3-717C-841C-6EDE-68EBE56D8286}"/>
              </a:ext>
            </a:extLst>
          </p:cNvPr>
          <p:cNvSpPr txBox="1"/>
          <p:nvPr/>
        </p:nvSpPr>
        <p:spPr>
          <a:xfrm>
            <a:off x="187377" y="1221301"/>
            <a:ext cx="6100996" cy="1446550"/>
          </a:xfrm>
          <a:prstGeom prst="rect">
            <a:avLst/>
          </a:prstGeom>
          <a:noFill/>
        </p:spPr>
        <p:txBody>
          <a:bodyPr wrap="square">
            <a:spAutoFit/>
          </a:bodyPr>
          <a:lstStyle/>
          <a:p>
            <a:r>
              <a:rPr kumimoji="0" lang="en-US" sz="4400" b="1" i="0" u="none" strike="noStrike" kern="1200" cap="none" spc="0" normalizeH="0" baseline="0" noProof="0" dirty="0">
                <a:ln>
                  <a:noFill/>
                </a:ln>
                <a:solidFill>
                  <a:prstClr val="black"/>
                </a:solidFill>
                <a:effectLst/>
                <a:uLnTx/>
                <a:uFillTx/>
                <a:latin typeface="Neue Haas Grotesk Text Pro"/>
                <a:ea typeface="+mj-ea"/>
                <a:cs typeface="+mj-cs"/>
              </a:rPr>
              <a:t>Mileage</a:t>
            </a:r>
          </a:p>
          <a:p>
            <a:r>
              <a:rPr kumimoji="0" lang="en-US" sz="4400" b="1" i="0" u="none" strike="noStrike" kern="1200" cap="none" spc="0" normalizeH="0" baseline="0" noProof="0" dirty="0">
                <a:ln>
                  <a:noFill/>
                </a:ln>
                <a:solidFill>
                  <a:prstClr val="black"/>
                </a:solidFill>
                <a:effectLst/>
                <a:uLnTx/>
                <a:uFillTx/>
                <a:latin typeface="Neue Haas Grotesk Text Pro"/>
                <a:ea typeface="+mj-ea"/>
                <a:cs typeface="+mj-cs"/>
              </a:rPr>
              <a:t> Log</a:t>
            </a:r>
            <a:endParaRPr lang="en-US" dirty="0"/>
          </a:p>
        </p:txBody>
      </p:sp>
    </p:spTree>
    <p:extLst>
      <p:ext uri="{BB962C8B-B14F-4D97-AF65-F5344CB8AC3E}">
        <p14:creationId xmlns:p14="http://schemas.microsoft.com/office/powerpoint/2010/main" val="236780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12145F0-5149-412D-9A3F-1E3051B397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7C9912-ADE4-998D-3F28-1A0D3B2E521B}"/>
              </a:ext>
            </a:extLst>
          </p:cNvPr>
          <p:cNvSpPr>
            <a:spLocks noGrp="1"/>
          </p:cNvSpPr>
          <p:nvPr>
            <p:ph type="title"/>
          </p:nvPr>
        </p:nvSpPr>
        <p:spPr>
          <a:xfrm>
            <a:off x="1090940" y="1097279"/>
            <a:ext cx="10529560" cy="1225587"/>
          </a:xfrm>
        </p:spPr>
        <p:txBody>
          <a:bodyPr>
            <a:normAutofit/>
          </a:bodyPr>
          <a:lstStyle/>
          <a:p>
            <a:r>
              <a:rPr lang="en-US" sz="4000"/>
              <a:t>Public Lands Corps Non-Competitive Hiring Authority (PLC)</a:t>
            </a:r>
          </a:p>
        </p:txBody>
      </p:sp>
      <p:cxnSp>
        <p:nvCxnSpPr>
          <p:cNvPr id="12" name="Straight Connector 11">
            <a:extLst>
              <a:ext uri="{FF2B5EF4-FFF2-40B4-BE49-F238E27FC236}">
                <a16:creationId xmlns:a16="http://schemas.microsoft.com/office/drawing/2014/main" id="{F0748755-DDBC-46D0-91EC-1212A8EE2B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8525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4F777A0-D63F-6C99-DE3A-E715F2FF224D}"/>
              </a:ext>
            </a:extLst>
          </p:cNvPr>
          <p:cNvSpPr>
            <a:spLocks noGrp="1"/>
          </p:cNvSpPr>
          <p:nvPr>
            <p:ph idx="1"/>
          </p:nvPr>
        </p:nvSpPr>
        <p:spPr>
          <a:xfrm>
            <a:off x="1096684" y="2455816"/>
            <a:ext cx="5188110" cy="3830683"/>
          </a:xfrm>
        </p:spPr>
        <p:txBody>
          <a:bodyPr anchor="t">
            <a:normAutofit/>
          </a:bodyPr>
          <a:lstStyle/>
          <a:p>
            <a:pPr>
              <a:lnSpc>
                <a:spcPct val="120000"/>
              </a:lnSpc>
            </a:pPr>
            <a:r>
              <a:rPr lang="en-US" sz="1500" dirty="0"/>
              <a:t>Objective: Via the PLC, participants can utilize this hiring authority through USAJOBS to appointed to permanent positions</a:t>
            </a:r>
          </a:p>
          <a:p>
            <a:pPr>
              <a:lnSpc>
                <a:spcPct val="120000"/>
              </a:lnSpc>
            </a:pPr>
            <a:endParaRPr lang="en-US" sz="1500" dirty="0"/>
          </a:p>
          <a:p>
            <a:pPr>
              <a:lnSpc>
                <a:spcPct val="120000"/>
              </a:lnSpc>
            </a:pPr>
            <a:r>
              <a:rPr lang="en-US" sz="1500" dirty="0"/>
              <a:t>Can request after 640 hours</a:t>
            </a:r>
          </a:p>
          <a:p>
            <a:pPr>
              <a:lnSpc>
                <a:spcPct val="120000"/>
              </a:lnSpc>
            </a:pPr>
            <a:r>
              <a:rPr lang="en-US" sz="1500" dirty="0"/>
              <a:t>Must complete and submit verification form </a:t>
            </a:r>
          </a:p>
          <a:p>
            <a:pPr lvl="1">
              <a:lnSpc>
                <a:spcPct val="120000"/>
              </a:lnSpc>
            </a:pPr>
            <a:r>
              <a:rPr lang="en-US" sz="1500" dirty="0"/>
              <a:t>NPS form requires a work log and supervisor signature</a:t>
            </a:r>
          </a:p>
          <a:p>
            <a:pPr>
              <a:lnSpc>
                <a:spcPct val="120000"/>
              </a:lnSpc>
            </a:pPr>
            <a:r>
              <a:rPr lang="en-US" sz="1500" dirty="0"/>
              <a:t>Successfully fulfilled the requirements of the program</a:t>
            </a:r>
          </a:p>
          <a:p>
            <a:pPr>
              <a:lnSpc>
                <a:spcPct val="120000"/>
              </a:lnSpc>
            </a:pPr>
            <a:r>
              <a:rPr lang="en-US" sz="1500" dirty="0"/>
              <a:t>Usable for 2 years after signature date or last day of internship, whichever is first</a:t>
            </a:r>
          </a:p>
        </p:txBody>
      </p:sp>
      <p:pic>
        <p:nvPicPr>
          <p:cNvPr id="7" name="Graphic 6" descr="Group of People">
            <a:extLst>
              <a:ext uri="{FF2B5EF4-FFF2-40B4-BE49-F238E27FC236}">
                <a16:creationId xmlns:a16="http://schemas.microsoft.com/office/drawing/2014/main" id="{511CC9A3-0C72-2E1C-C212-F8BDC993C7A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18674" y="2455816"/>
            <a:ext cx="3830684" cy="3830684"/>
          </a:xfrm>
          <a:prstGeom prst="rect">
            <a:avLst/>
          </a:prstGeom>
        </p:spPr>
      </p:pic>
    </p:spTree>
    <p:extLst>
      <p:ext uri="{BB962C8B-B14F-4D97-AF65-F5344CB8AC3E}">
        <p14:creationId xmlns:p14="http://schemas.microsoft.com/office/powerpoint/2010/main" val="3177280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2">
            <a:extLst>
              <a:ext uri="{FF2B5EF4-FFF2-40B4-BE49-F238E27FC236}">
                <a16:creationId xmlns:a16="http://schemas.microsoft.com/office/drawing/2014/main" id="{F868FD11-2F4B-395E-7E27-511C9303A4D8}"/>
              </a:ext>
            </a:extLst>
          </p:cNvPr>
          <p:cNvGraphicFramePr/>
          <p:nvPr/>
        </p:nvGraphicFramePr>
        <p:xfrm>
          <a:off x="1533832" y="1087695"/>
          <a:ext cx="8912943" cy="56375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a:extLst>
              <a:ext uri="{FF2B5EF4-FFF2-40B4-BE49-F238E27FC236}">
                <a16:creationId xmlns:a16="http://schemas.microsoft.com/office/drawing/2014/main" id="{9977DB12-C17F-1882-E352-BC638ABF4AA0}"/>
              </a:ext>
            </a:extLst>
          </p:cNvPr>
          <p:cNvSpPr>
            <a:spLocks noGrp="1"/>
          </p:cNvSpPr>
          <p:nvPr>
            <p:ph type="title"/>
          </p:nvPr>
        </p:nvSpPr>
        <p:spPr>
          <a:xfrm>
            <a:off x="1087436" y="571500"/>
            <a:ext cx="10275107" cy="1006577"/>
          </a:xfrm>
          <a:prstGeom prst="rect">
            <a:avLst/>
          </a:prstGeom>
        </p:spPr>
        <p:txBody>
          <a:bodyPr vert="horz" lIns="91440" tIns="45720" rIns="91440" bIns="45720" rtlCol="0" anchor="t">
            <a:noAutofit/>
          </a:bodyPr>
          <a:lstStyle>
            <a:lvl1pPr algn="l" defTabSz="914400" rtl="0" eaLnBrk="1" latinLnBrk="0" hangingPunct="1">
              <a:lnSpc>
                <a:spcPct val="85000"/>
              </a:lnSpc>
              <a:spcBef>
                <a:spcPct val="0"/>
              </a:spcBef>
              <a:buNone/>
              <a:defRPr sz="4400" b="1" kern="1200" cap="none" baseline="0">
                <a:solidFill>
                  <a:schemeClr val="tx1"/>
                </a:solidFill>
                <a:latin typeface="+mj-lt"/>
                <a:ea typeface="+mj-ea"/>
                <a:cs typeface="+mj-cs"/>
              </a:defRPr>
            </a:lvl1pPr>
          </a:lstStyle>
          <a:p>
            <a:r>
              <a:rPr lang="en-US" dirty="0"/>
              <a:t>2024 Webinar Schedule and Content </a:t>
            </a:r>
          </a:p>
        </p:txBody>
      </p:sp>
    </p:spTree>
    <p:extLst>
      <p:ext uri="{BB962C8B-B14F-4D97-AF65-F5344CB8AC3E}">
        <p14:creationId xmlns:p14="http://schemas.microsoft.com/office/powerpoint/2010/main" val="39932830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EF84A-A843-D905-875B-1F5F2560D6BB}"/>
              </a:ext>
            </a:extLst>
          </p:cNvPr>
          <p:cNvSpPr>
            <a:spLocks noGrp="1"/>
          </p:cNvSpPr>
          <p:nvPr>
            <p:ph type="title"/>
          </p:nvPr>
        </p:nvSpPr>
        <p:spPr>
          <a:xfrm>
            <a:off x="1088136" y="1069848"/>
            <a:ext cx="10295750" cy="1801388"/>
          </a:xfrm>
        </p:spPr>
        <p:txBody>
          <a:bodyPr>
            <a:normAutofit/>
          </a:bodyPr>
          <a:lstStyle/>
          <a:p>
            <a:r>
              <a:rPr lang="en-US" sz="6000"/>
              <a:t>Partner Resources Website</a:t>
            </a:r>
          </a:p>
        </p:txBody>
      </p:sp>
      <p:sp>
        <p:nvSpPr>
          <p:cNvPr id="3" name="Content Placeholder 2">
            <a:extLst>
              <a:ext uri="{FF2B5EF4-FFF2-40B4-BE49-F238E27FC236}">
                <a16:creationId xmlns:a16="http://schemas.microsoft.com/office/drawing/2014/main" id="{79CF294C-0CE3-B29F-CFC2-FF1791B11695}"/>
              </a:ext>
            </a:extLst>
          </p:cNvPr>
          <p:cNvSpPr>
            <a:spLocks noGrp="1"/>
          </p:cNvSpPr>
          <p:nvPr>
            <p:ph idx="1"/>
          </p:nvPr>
        </p:nvSpPr>
        <p:spPr>
          <a:xfrm>
            <a:off x="1096683" y="3328186"/>
            <a:ext cx="6218517" cy="2958314"/>
          </a:xfrm>
        </p:spPr>
        <p:txBody>
          <a:bodyPr>
            <a:normAutofit/>
          </a:bodyPr>
          <a:lstStyle/>
          <a:p>
            <a:r>
              <a:rPr lang="en-US" dirty="0">
                <a:hlinkClick r:id="rId2"/>
              </a:rPr>
              <a:t>https://www.nwyouthcorps.org/partner-resources-page/</a:t>
            </a:r>
            <a:r>
              <a:rPr lang="en-US" dirty="0"/>
              <a:t> </a:t>
            </a:r>
          </a:p>
          <a:p>
            <a:r>
              <a:rPr lang="en-US" dirty="0"/>
              <a:t>Policies</a:t>
            </a:r>
          </a:p>
          <a:p>
            <a:r>
              <a:rPr lang="en-US" dirty="0"/>
              <a:t>Forms</a:t>
            </a:r>
          </a:p>
          <a:p>
            <a:r>
              <a:rPr lang="en-US" dirty="0"/>
              <a:t>Contact Information</a:t>
            </a:r>
          </a:p>
          <a:p>
            <a:r>
              <a:rPr lang="en-US" dirty="0"/>
              <a:t>More information surrounding our program</a:t>
            </a:r>
          </a:p>
        </p:txBody>
      </p:sp>
      <p:pic>
        <p:nvPicPr>
          <p:cNvPr id="5" name="Picture 4" descr="Computer script on a screen">
            <a:extLst>
              <a:ext uri="{FF2B5EF4-FFF2-40B4-BE49-F238E27FC236}">
                <a16:creationId xmlns:a16="http://schemas.microsoft.com/office/drawing/2014/main" id="{ECC72A7B-6D11-5EF9-F1EE-1EA66CF5F36D}"/>
              </a:ext>
            </a:extLst>
          </p:cNvPr>
          <p:cNvPicPr>
            <a:picLocks noChangeAspect="1"/>
          </p:cNvPicPr>
          <p:nvPr/>
        </p:nvPicPr>
        <p:blipFill rotWithShape="1">
          <a:blip r:embed="rId3"/>
          <a:srcRect r="28802" b="2"/>
          <a:stretch/>
        </p:blipFill>
        <p:spPr>
          <a:xfrm>
            <a:off x="8534399" y="3429000"/>
            <a:ext cx="3657602" cy="3429000"/>
          </a:xfrm>
          <a:prstGeom prst="rect">
            <a:avLst/>
          </a:prstGeom>
        </p:spPr>
      </p:pic>
    </p:spTree>
    <p:extLst>
      <p:ext uri="{BB962C8B-B14F-4D97-AF65-F5344CB8AC3E}">
        <p14:creationId xmlns:p14="http://schemas.microsoft.com/office/powerpoint/2010/main" val="9832756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4C988-B7A7-5CE3-4B6E-7BF28263E335}"/>
              </a:ext>
            </a:extLst>
          </p:cNvPr>
          <p:cNvSpPr>
            <a:spLocks noGrp="1"/>
          </p:cNvSpPr>
          <p:nvPr>
            <p:ph type="title"/>
          </p:nvPr>
        </p:nvSpPr>
        <p:spPr>
          <a:xfrm>
            <a:off x="1091203" y="1069848"/>
            <a:ext cx="6308775" cy="2049620"/>
          </a:xfrm>
        </p:spPr>
        <p:txBody>
          <a:bodyPr>
            <a:normAutofit/>
          </a:bodyPr>
          <a:lstStyle/>
          <a:p>
            <a:r>
              <a:rPr lang="en-US" sz="5600"/>
              <a:t>Intern Resources Website</a:t>
            </a:r>
          </a:p>
        </p:txBody>
      </p:sp>
      <p:sp>
        <p:nvSpPr>
          <p:cNvPr id="3" name="Content Placeholder 2">
            <a:extLst>
              <a:ext uri="{FF2B5EF4-FFF2-40B4-BE49-F238E27FC236}">
                <a16:creationId xmlns:a16="http://schemas.microsoft.com/office/drawing/2014/main" id="{E8FE6F0D-38CF-D56D-AF9E-E3A4AE6D3CE0}"/>
              </a:ext>
            </a:extLst>
          </p:cNvPr>
          <p:cNvSpPr>
            <a:spLocks noGrp="1"/>
          </p:cNvSpPr>
          <p:nvPr>
            <p:ph idx="1"/>
          </p:nvPr>
        </p:nvSpPr>
        <p:spPr>
          <a:xfrm>
            <a:off x="1097280" y="3180522"/>
            <a:ext cx="6223996" cy="3105978"/>
          </a:xfrm>
        </p:spPr>
        <p:txBody>
          <a:bodyPr>
            <a:normAutofit/>
          </a:bodyPr>
          <a:lstStyle/>
          <a:p>
            <a:pPr>
              <a:lnSpc>
                <a:spcPct val="120000"/>
              </a:lnSpc>
            </a:pPr>
            <a:r>
              <a:rPr lang="en-US" sz="1500">
                <a:hlinkClick r:id="rId2"/>
              </a:rPr>
              <a:t>Intern Resources (nwyouthcorps.org)</a:t>
            </a:r>
            <a:endParaRPr lang="en-US" sz="1500"/>
          </a:p>
          <a:p>
            <a:pPr>
              <a:lnSpc>
                <a:spcPct val="120000"/>
              </a:lnSpc>
            </a:pPr>
            <a:endParaRPr lang="en-US" sz="1500"/>
          </a:p>
          <a:p>
            <a:pPr>
              <a:lnSpc>
                <a:spcPct val="120000"/>
              </a:lnSpc>
            </a:pPr>
            <a:r>
              <a:rPr lang="en-US" sz="1500"/>
              <a:t>Past Webinars</a:t>
            </a:r>
          </a:p>
          <a:p>
            <a:pPr>
              <a:lnSpc>
                <a:spcPct val="120000"/>
              </a:lnSpc>
            </a:pPr>
            <a:r>
              <a:rPr lang="en-US" sz="1500"/>
              <a:t>HR Forms – Worker’s Comp Guidance, Return to Work Release </a:t>
            </a:r>
          </a:p>
          <a:p>
            <a:pPr>
              <a:lnSpc>
                <a:spcPct val="120000"/>
              </a:lnSpc>
            </a:pPr>
            <a:r>
              <a:rPr lang="en-US" sz="1500"/>
              <a:t>Professional Development</a:t>
            </a:r>
          </a:p>
          <a:p>
            <a:pPr>
              <a:lnSpc>
                <a:spcPct val="120000"/>
              </a:lnSpc>
            </a:pPr>
            <a:r>
              <a:rPr lang="en-US" sz="1500"/>
              <a:t>Career Resources</a:t>
            </a:r>
          </a:p>
          <a:p>
            <a:pPr>
              <a:lnSpc>
                <a:spcPct val="120000"/>
              </a:lnSpc>
            </a:pPr>
            <a:r>
              <a:rPr lang="en-US" sz="1500"/>
              <a:t>Feedback </a:t>
            </a:r>
          </a:p>
        </p:txBody>
      </p:sp>
      <p:pic>
        <p:nvPicPr>
          <p:cNvPr id="15" name="Picture 14" descr="Pen placed on top of a signature line">
            <a:extLst>
              <a:ext uri="{FF2B5EF4-FFF2-40B4-BE49-F238E27FC236}">
                <a16:creationId xmlns:a16="http://schemas.microsoft.com/office/drawing/2014/main" id="{DC435D9B-084C-EF13-DE88-009FE4496404}"/>
              </a:ext>
            </a:extLst>
          </p:cNvPr>
          <p:cNvPicPr>
            <a:picLocks noChangeAspect="1"/>
          </p:cNvPicPr>
          <p:nvPr/>
        </p:nvPicPr>
        <p:blipFill rotWithShape="1">
          <a:blip r:embed="rId3"/>
          <a:srcRect l="57147" r="7252" b="-1"/>
          <a:stretch/>
        </p:blipFill>
        <p:spPr>
          <a:xfrm>
            <a:off x="8534400" y="10"/>
            <a:ext cx="3657601" cy="6857990"/>
          </a:xfrm>
          <a:prstGeom prst="rect">
            <a:avLst/>
          </a:prstGeom>
        </p:spPr>
      </p:pic>
    </p:spTree>
    <p:extLst>
      <p:ext uri="{BB962C8B-B14F-4D97-AF65-F5344CB8AC3E}">
        <p14:creationId xmlns:p14="http://schemas.microsoft.com/office/powerpoint/2010/main" val="1934605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89DE2-3AD0-00A1-3D3E-2EC83D454EBA}"/>
              </a:ext>
            </a:extLst>
          </p:cNvPr>
          <p:cNvSpPr>
            <a:spLocks noGrp="1"/>
          </p:cNvSpPr>
          <p:nvPr>
            <p:ph type="title"/>
          </p:nvPr>
        </p:nvSpPr>
        <p:spPr/>
        <p:txBody>
          <a:bodyPr/>
          <a:lstStyle/>
          <a:p>
            <a:r>
              <a:rPr lang="en-US" dirty="0"/>
              <a:t>Check-Ins and Site Visits</a:t>
            </a:r>
          </a:p>
        </p:txBody>
      </p:sp>
      <p:graphicFrame>
        <p:nvGraphicFramePr>
          <p:cNvPr id="5" name="Content Placeholder 2">
            <a:extLst>
              <a:ext uri="{FF2B5EF4-FFF2-40B4-BE49-F238E27FC236}">
                <a16:creationId xmlns:a16="http://schemas.microsoft.com/office/drawing/2014/main" id="{8AD22DA6-D237-C830-553F-2B1B055BF089}"/>
              </a:ext>
            </a:extLst>
          </p:cNvPr>
          <p:cNvGraphicFramePr>
            <a:graphicFrameLocks noGrp="1"/>
          </p:cNvGraphicFramePr>
          <p:nvPr>
            <p:ph idx="1"/>
            <p:extLst>
              <p:ext uri="{D42A27DB-BD31-4B8C-83A1-F6EECF244321}">
                <p14:modId xmlns:p14="http://schemas.microsoft.com/office/powerpoint/2010/main" val="1631980137"/>
              </p:ext>
            </p:extLst>
          </p:nvPr>
        </p:nvGraphicFramePr>
        <p:xfrm>
          <a:off x="1088136" y="2447778"/>
          <a:ext cx="9922764" cy="38387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749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27BDC9-FB18-487D-844E-9A6B39F8C1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4BE7CE-A38C-93D6-9D8B-484CE997D8EC}"/>
              </a:ext>
            </a:extLst>
          </p:cNvPr>
          <p:cNvSpPr>
            <a:spLocks noGrp="1"/>
          </p:cNvSpPr>
          <p:nvPr>
            <p:ph type="title"/>
          </p:nvPr>
        </p:nvSpPr>
        <p:spPr>
          <a:xfrm>
            <a:off x="1088136" y="2235210"/>
            <a:ext cx="3807714" cy="3352789"/>
          </a:xfrm>
        </p:spPr>
        <p:txBody>
          <a:bodyPr anchor="t">
            <a:normAutofit/>
          </a:bodyPr>
          <a:lstStyle/>
          <a:p>
            <a:r>
              <a:rPr lang="en-US" sz="4000"/>
              <a:t>Introduction</a:t>
            </a:r>
          </a:p>
        </p:txBody>
      </p:sp>
      <p:cxnSp>
        <p:nvCxnSpPr>
          <p:cNvPr id="11" name="Straight Connector 10">
            <a:extLst>
              <a:ext uri="{FF2B5EF4-FFF2-40B4-BE49-F238E27FC236}">
                <a16:creationId xmlns:a16="http://schemas.microsoft.com/office/drawing/2014/main" id="{25BE18DF-459C-485A-834C-292AA6BB10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495" y="2337622"/>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BBEEC474-0DDB-2F79-FA59-8E9BDE8B2EF1}"/>
              </a:ext>
            </a:extLst>
          </p:cNvPr>
          <p:cNvGraphicFramePr>
            <a:graphicFrameLocks noGrp="1"/>
          </p:cNvGraphicFramePr>
          <p:nvPr>
            <p:ph idx="1"/>
            <p:extLst>
              <p:ext uri="{D42A27DB-BD31-4B8C-83A1-F6EECF244321}">
                <p14:modId xmlns:p14="http://schemas.microsoft.com/office/powerpoint/2010/main" val="3529300950"/>
              </p:ext>
            </p:extLst>
          </p:nvPr>
        </p:nvGraphicFramePr>
        <p:xfrm>
          <a:off x="5524500" y="571500"/>
          <a:ext cx="6096000" cy="5714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67717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7D1D0-71A7-9123-1E45-A218E585037C}"/>
              </a:ext>
            </a:extLst>
          </p:cNvPr>
          <p:cNvSpPr>
            <a:spLocks noGrp="1"/>
          </p:cNvSpPr>
          <p:nvPr>
            <p:ph type="title"/>
          </p:nvPr>
        </p:nvSpPr>
        <p:spPr/>
        <p:txBody>
          <a:bodyPr/>
          <a:lstStyle/>
          <a:p>
            <a:r>
              <a:rPr lang="en-US" dirty="0"/>
              <a:t>Anticipated Site Visit Weeks &amp; Intentions</a:t>
            </a:r>
          </a:p>
        </p:txBody>
      </p:sp>
      <p:sp>
        <p:nvSpPr>
          <p:cNvPr id="3" name="Content Placeholder 2">
            <a:extLst>
              <a:ext uri="{FF2B5EF4-FFF2-40B4-BE49-F238E27FC236}">
                <a16:creationId xmlns:a16="http://schemas.microsoft.com/office/drawing/2014/main" id="{CEFCC3FB-AE05-C7D8-7B7E-2357AA4E96F4}"/>
              </a:ext>
            </a:extLst>
          </p:cNvPr>
          <p:cNvSpPr>
            <a:spLocks noGrp="1"/>
          </p:cNvSpPr>
          <p:nvPr>
            <p:ph idx="1"/>
          </p:nvPr>
        </p:nvSpPr>
        <p:spPr/>
        <p:txBody>
          <a:bodyPr>
            <a:normAutofit/>
          </a:bodyPr>
          <a:lstStyle/>
          <a:p>
            <a:r>
              <a:rPr lang="en-US" b="1" dirty="0"/>
              <a:t>OR/WA – June 24th to 28th </a:t>
            </a:r>
          </a:p>
          <a:p>
            <a:r>
              <a:rPr lang="en-US" b="1" dirty="0"/>
              <a:t>ID – July 8th to 12th </a:t>
            </a:r>
          </a:p>
          <a:p>
            <a:r>
              <a:rPr lang="en-US" dirty="0"/>
              <a:t>The Director and your Program Coordinator will plan to visit as many sites as possible during scheduled week for your state (though we may not get to all). We will be reaching out prior to travel to communicate plans and collaborate with supervisors.</a:t>
            </a:r>
          </a:p>
          <a:p>
            <a:r>
              <a:rPr lang="en-US" dirty="0"/>
              <a:t>This is a time to showcase what your intern has been doing at their assigned location and is a great time for NYC to meet supervisors and familiarize themselves with all you do.</a:t>
            </a:r>
          </a:p>
          <a:p>
            <a:r>
              <a:rPr lang="en-US" dirty="0"/>
              <a:t>We would love to get some great photos of interns in action and have a meeting with supervisors and interns to check in and touch base.</a:t>
            </a:r>
          </a:p>
          <a:p>
            <a:endParaRPr lang="en-US" dirty="0"/>
          </a:p>
        </p:txBody>
      </p:sp>
    </p:spTree>
    <p:extLst>
      <p:ext uri="{BB962C8B-B14F-4D97-AF65-F5344CB8AC3E}">
        <p14:creationId xmlns:p14="http://schemas.microsoft.com/office/powerpoint/2010/main" val="18883078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479FF-6CEE-2B97-A03A-FBC4339B1021}"/>
              </a:ext>
            </a:extLst>
          </p:cNvPr>
          <p:cNvSpPr>
            <a:spLocks noGrp="1"/>
          </p:cNvSpPr>
          <p:nvPr>
            <p:ph type="title"/>
          </p:nvPr>
        </p:nvSpPr>
        <p:spPr>
          <a:xfrm>
            <a:off x="623443" y="1300104"/>
            <a:ext cx="3763693" cy="2338756"/>
          </a:xfrm>
        </p:spPr>
        <p:txBody>
          <a:bodyPr anchor="t">
            <a:normAutofit/>
          </a:bodyPr>
          <a:lstStyle/>
          <a:p>
            <a:r>
              <a:rPr lang="en-US" dirty="0"/>
              <a:t>Questions for NYC?</a:t>
            </a:r>
          </a:p>
        </p:txBody>
      </p:sp>
      <p:graphicFrame>
        <p:nvGraphicFramePr>
          <p:cNvPr id="5" name="Content Placeholder 2">
            <a:extLst>
              <a:ext uri="{FF2B5EF4-FFF2-40B4-BE49-F238E27FC236}">
                <a16:creationId xmlns:a16="http://schemas.microsoft.com/office/drawing/2014/main" id="{C7A9C6FD-D648-DC51-04C7-20186D02A043}"/>
              </a:ext>
            </a:extLst>
          </p:cNvPr>
          <p:cNvGraphicFramePr>
            <a:graphicFrameLocks noGrp="1"/>
          </p:cNvGraphicFramePr>
          <p:nvPr>
            <p:ph idx="1"/>
          </p:nvPr>
        </p:nvGraphicFramePr>
        <p:xfrm>
          <a:off x="3909060" y="1187244"/>
          <a:ext cx="8000999" cy="54535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6699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27BDC9-FB18-487D-844E-9A6B39F8C1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636D44-6183-6891-7E95-13F4CCBF46CF}"/>
              </a:ext>
            </a:extLst>
          </p:cNvPr>
          <p:cNvSpPr>
            <a:spLocks noGrp="1"/>
          </p:cNvSpPr>
          <p:nvPr>
            <p:ph type="title"/>
          </p:nvPr>
        </p:nvSpPr>
        <p:spPr>
          <a:xfrm>
            <a:off x="1088136" y="2235210"/>
            <a:ext cx="3807714" cy="3352789"/>
          </a:xfrm>
        </p:spPr>
        <p:txBody>
          <a:bodyPr anchor="t">
            <a:normAutofit/>
          </a:bodyPr>
          <a:lstStyle/>
          <a:p>
            <a:r>
              <a:rPr lang="en-US" sz="4000" dirty="0"/>
              <a:t>Extensions, Modifications, &amp; Intern Requests</a:t>
            </a:r>
          </a:p>
        </p:txBody>
      </p:sp>
      <p:cxnSp>
        <p:nvCxnSpPr>
          <p:cNvPr id="11" name="Straight Connector 10">
            <a:extLst>
              <a:ext uri="{FF2B5EF4-FFF2-40B4-BE49-F238E27FC236}">
                <a16:creationId xmlns:a16="http://schemas.microsoft.com/office/drawing/2014/main" id="{25BE18DF-459C-485A-834C-292AA6BB10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495" y="2337622"/>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06210DAF-372A-20C1-FBA9-38F1B4192508}"/>
              </a:ext>
            </a:extLst>
          </p:cNvPr>
          <p:cNvGraphicFramePr>
            <a:graphicFrameLocks noGrp="1"/>
          </p:cNvGraphicFramePr>
          <p:nvPr>
            <p:ph idx="1"/>
            <p:extLst>
              <p:ext uri="{D42A27DB-BD31-4B8C-83A1-F6EECF244321}">
                <p14:modId xmlns:p14="http://schemas.microsoft.com/office/powerpoint/2010/main" val="690039685"/>
              </p:ext>
            </p:extLst>
          </p:nvPr>
        </p:nvGraphicFramePr>
        <p:xfrm>
          <a:off x="4895850" y="571500"/>
          <a:ext cx="6724650" cy="5714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65179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27BDC9-FB18-487D-844E-9A6B39F8C1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415176-EF2F-C5C4-E960-19D2E05B6490}"/>
              </a:ext>
            </a:extLst>
          </p:cNvPr>
          <p:cNvSpPr>
            <a:spLocks noGrp="1"/>
          </p:cNvSpPr>
          <p:nvPr>
            <p:ph type="title"/>
          </p:nvPr>
        </p:nvSpPr>
        <p:spPr>
          <a:xfrm>
            <a:off x="1088136" y="2235210"/>
            <a:ext cx="3807714" cy="3352789"/>
          </a:xfrm>
        </p:spPr>
        <p:txBody>
          <a:bodyPr anchor="t">
            <a:normAutofit/>
          </a:bodyPr>
          <a:lstStyle/>
          <a:p>
            <a:r>
              <a:rPr lang="en-US" sz="3400"/>
              <a:t>Please communicate with NYC Intern Staff Immediately for the following Circumstances</a:t>
            </a:r>
          </a:p>
        </p:txBody>
      </p:sp>
      <p:cxnSp>
        <p:nvCxnSpPr>
          <p:cNvPr id="11" name="Straight Connector 10">
            <a:extLst>
              <a:ext uri="{FF2B5EF4-FFF2-40B4-BE49-F238E27FC236}">
                <a16:creationId xmlns:a16="http://schemas.microsoft.com/office/drawing/2014/main" id="{25BE18DF-459C-485A-834C-292AA6BB10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495" y="2337622"/>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C2F788EA-13DB-2DF0-B540-35CF16D19580}"/>
              </a:ext>
            </a:extLst>
          </p:cNvPr>
          <p:cNvGraphicFramePr>
            <a:graphicFrameLocks noGrp="1"/>
          </p:cNvGraphicFramePr>
          <p:nvPr>
            <p:ph idx="1"/>
            <p:extLst>
              <p:ext uri="{D42A27DB-BD31-4B8C-83A1-F6EECF244321}">
                <p14:modId xmlns:p14="http://schemas.microsoft.com/office/powerpoint/2010/main" val="3705520300"/>
              </p:ext>
            </p:extLst>
          </p:nvPr>
        </p:nvGraphicFramePr>
        <p:xfrm>
          <a:off x="3457575" y="200025"/>
          <a:ext cx="8162925" cy="6086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71011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431807EA-F70D-41DE-A07B-209FD59181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BD4B14-4585-5A1B-D900-6C11D08E0527}"/>
              </a:ext>
            </a:extLst>
          </p:cNvPr>
          <p:cNvSpPr>
            <a:spLocks noGrp="1"/>
          </p:cNvSpPr>
          <p:nvPr>
            <p:ph type="title"/>
          </p:nvPr>
        </p:nvSpPr>
        <p:spPr>
          <a:xfrm>
            <a:off x="420624" y="530369"/>
            <a:ext cx="10709467" cy="1206992"/>
          </a:xfrm>
        </p:spPr>
        <p:txBody>
          <a:bodyPr>
            <a:normAutofit/>
          </a:bodyPr>
          <a:lstStyle/>
          <a:p>
            <a:pPr algn="ctr"/>
            <a:r>
              <a:rPr lang="en-US" sz="4000" dirty="0"/>
              <a:t>Emergency protocols for NYC Interns</a:t>
            </a:r>
          </a:p>
        </p:txBody>
      </p:sp>
      <p:cxnSp>
        <p:nvCxnSpPr>
          <p:cNvPr id="22" name="Straight Connector 21">
            <a:extLst>
              <a:ext uri="{FF2B5EF4-FFF2-40B4-BE49-F238E27FC236}">
                <a16:creationId xmlns:a16="http://schemas.microsoft.com/office/drawing/2014/main" id="{D6D3BDB7-6E9F-439D-9E83-9D7F1971D5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387805" y="1184168"/>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5" name="Content Placeholder 2">
            <a:extLst>
              <a:ext uri="{FF2B5EF4-FFF2-40B4-BE49-F238E27FC236}">
                <a16:creationId xmlns:a16="http://schemas.microsoft.com/office/drawing/2014/main" id="{4B7B9CFE-2986-140C-0C7B-8EEB56403A93}"/>
              </a:ext>
            </a:extLst>
          </p:cNvPr>
          <p:cNvGraphicFramePr>
            <a:graphicFrameLocks noGrp="1"/>
          </p:cNvGraphicFramePr>
          <p:nvPr>
            <p:ph idx="1"/>
            <p:extLst>
              <p:ext uri="{D42A27DB-BD31-4B8C-83A1-F6EECF244321}">
                <p14:modId xmlns:p14="http://schemas.microsoft.com/office/powerpoint/2010/main" val="3823565564"/>
              </p:ext>
            </p:extLst>
          </p:nvPr>
        </p:nvGraphicFramePr>
        <p:xfrm>
          <a:off x="1655482" y="1572767"/>
          <a:ext cx="8881035" cy="49137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78149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F2070-0143-BBC8-045D-2C7D91D768B3}"/>
              </a:ext>
            </a:extLst>
          </p:cNvPr>
          <p:cNvSpPr>
            <a:spLocks noGrp="1"/>
          </p:cNvSpPr>
          <p:nvPr>
            <p:ph type="title"/>
          </p:nvPr>
        </p:nvSpPr>
        <p:spPr>
          <a:xfrm>
            <a:off x="402097" y="72413"/>
            <a:ext cx="10270671" cy="1188720"/>
          </a:xfrm>
        </p:spPr>
        <p:txBody>
          <a:bodyPr>
            <a:normAutofit fontScale="90000"/>
          </a:bodyPr>
          <a:lstStyle/>
          <a:p>
            <a:r>
              <a:rPr lang="en-US" dirty="0"/>
              <a:t>Incident Report </a:t>
            </a:r>
            <a:br>
              <a:rPr lang="en-US" dirty="0"/>
            </a:br>
            <a:r>
              <a:rPr lang="en-US" dirty="0"/>
              <a:t>Form</a:t>
            </a:r>
          </a:p>
        </p:txBody>
      </p:sp>
      <p:pic>
        <p:nvPicPr>
          <p:cNvPr id="6" name="Picture 5">
            <a:extLst>
              <a:ext uri="{FF2B5EF4-FFF2-40B4-BE49-F238E27FC236}">
                <a16:creationId xmlns:a16="http://schemas.microsoft.com/office/drawing/2014/main" id="{A9683385-73A9-A6DA-ECEE-4DA6ECD16EBF}"/>
              </a:ext>
            </a:extLst>
          </p:cNvPr>
          <p:cNvPicPr>
            <a:picLocks noChangeAspect="1"/>
          </p:cNvPicPr>
          <p:nvPr/>
        </p:nvPicPr>
        <p:blipFill>
          <a:blip r:embed="rId3"/>
          <a:stretch>
            <a:fillRect/>
          </a:stretch>
        </p:blipFill>
        <p:spPr>
          <a:xfrm>
            <a:off x="6086009" y="485635"/>
            <a:ext cx="5479536" cy="6434204"/>
          </a:xfrm>
          <a:prstGeom prst="rect">
            <a:avLst/>
          </a:prstGeom>
        </p:spPr>
      </p:pic>
      <p:pic>
        <p:nvPicPr>
          <p:cNvPr id="8" name="Picture 7">
            <a:extLst>
              <a:ext uri="{FF2B5EF4-FFF2-40B4-BE49-F238E27FC236}">
                <a16:creationId xmlns:a16="http://schemas.microsoft.com/office/drawing/2014/main" id="{491E0B38-F9A1-5A15-FA15-0927DEFE01EF}"/>
              </a:ext>
            </a:extLst>
          </p:cNvPr>
          <p:cNvPicPr>
            <a:picLocks noChangeAspect="1"/>
          </p:cNvPicPr>
          <p:nvPr/>
        </p:nvPicPr>
        <p:blipFill>
          <a:blip r:embed="rId4"/>
          <a:stretch>
            <a:fillRect/>
          </a:stretch>
        </p:blipFill>
        <p:spPr>
          <a:xfrm>
            <a:off x="522938" y="1273580"/>
            <a:ext cx="5025498" cy="5547628"/>
          </a:xfrm>
          <a:prstGeom prst="rect">
            <a:avLst/>
          </a:prstGeom>
        </p:spPr>
      </p:pic>
    </p:spTree>
    <p:extLst>
      <p:ext uri="{BB962C8B-B14F-4D97-AF65-F5344CB8AC3E}">
        <p14:creationId xmlns:p14="http://schemas.microsoft.com/office/powerpoint/2010/main" val="1086448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BC119-52FE-AEF4-BC10-DA18948536E0}"/>
              </a:ext>
            </a:extLst>
          </p:cNvPr>
          <p:cNvSpPr>
            <a:spLocks noGrp="1"/>
          </p:cNvSpPr>
          <p:nvPr>
            <p:ph type="title"/>
          </p:nvPr>
        </p:nvSpPr>
        <p:spPr/>
        <p:txBody>
          <a:bodyPr/>
          <a:lstStyle/>
          <a:p>
            <a:pPr algn="ctr"/>
            <a:r>
              <a:rPr lang="en-US" dirty="0"/>
              <a:t>NEW ATTENDANCE POLICY IN EFFECT</a:t>
            </a:r>
          </a:p>
        </p:txBody>
      </p:sp>
      <p:sp>
        <p:nvSpPr>
          <p:cNvPr id="3" name="Content Placeholder 2">
            <a:extLst>
              <a:ext uri="{FF2B5EF4-FFF2-40B4-BE49-F238E27FC236}">
                <a16:creationId xmlns:a16="http://schemas.microsoft.com/office/drawing/2014/main" id="{5A73D529-124A-1C21-8DDF-EB51447FA085}"/>
              </a:ext>
            </a:extLst>
          </p:cNvPr>
          <p:cNvSpPr>
            <a:spLocks noGrp="1"/>
          </p:cNvSpPr>
          <p:nvPr>
            <p:ph idx="1"/>
          </p:nvPr>
        </p:nvSpPr>
        <p:spPr/>
        <p:txBody>
          <a:bodyPr/>
          <a:lstStyle/>
          <a:p>
            <a:pPr marL="0" indent="0">
              <a:buNone/>
            </a:pPr>
            <a:r>
              <a:rPr lang="en-US" dirty="0"/>
              <a:t>- Interns will be screened by NYC staff and potentially be allowed approved absences if they are communicated prior to enrollment in the program AND if the partner is able to accommodate them by shifting their workplan.</a:t>
            </a:r>
          </a:p>
          <a:p>
            <a:r>
              <a:rPr lang="en-US" dirty="0"/>
              <a:t>All absences must be approved prior to enrollment and will result in a prorated stipend. </a:t>
            </a:r>
          </a:p>
          <a:p>
            <a:r>
              <a:rPr lang="en-US" dirty="0"/>
              <a:t>All other absences will not be approved and must be made up, contingent on available work and flexibility in timelines.</a:t>
            </a:r>
          </a:p>
          <a:p>
            <a:r>
              <a:rPr lang="en-US" dirty="0"/>
              <a:t>This is meant to address problems with absenteeism and to hold members accountable to the terms of their service. </a:t>
            </a:r>
          </a:p>
          <a:p>
            <a:r>
              <a:rPr lang="en-US" dirty="0"/>
              <a:t>The full policy will be given to you in the follow up email. </a:t>
            </a:r>
          </a:p>
        </p:txBody>
      </p:sp>
    </p:spTree>
    <p:extLst>
      <p:ext uri="{BB962C8B-B14F-4D97-AF65-F5344CB8AC3E}">
        <p14:creationId xmlns:p14="http://schemas.microsoft.com/office/powerpoint/2010/main" val="3186014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68EAB-A91E-35D8-879E-380725F86CB8}"/>
              </a:ext>
            </a:extLst>
          </p:cNvPr>
          <p:cNvSpPr>
            <a:spLocks noGrp="1"/>
          </p:cNvSpPr>
          <p:nvPr>
            <p:ph type="title"/>
          </p:nvPr>
        </p:nvSpPr>
        <p:spPr>
          <a:xfrm>
            <a:off x="1090940" y="1097279"/>
            <a:ext cx="10529560" cy="1225587"/>
          </a:xfrm>
        </p:spPr>
        <p:txBody>
          <a:bodyPr>
            <a:normAutofit/>
          </a:bodyPr>
          <a:lstStyle/>
          <a:p>
            <a:r>
              <a:rPr lang="en-US" sz="4000"/>
              <a:t>Remote Work Policy</a:t>
            </a:r>
          </a:p>
        </p:txBody>
      </p:sp>
      <p:sp>
        <p:nvSpPr>
          <p:cNvPr id="3" name="Content Placeholder 2">
            <a:extLst>
              <a:ext uri="{FF2B5EF4-FFF2-40B4-BE49-F238E27FC236}">
                <a16:creationId xmlns:a16="http://schemas.microsoft.com/office/drawing/2014/main" id="{7290E7AB-BFD6-0BF4-AD31-3E6014556B12}"/>
              </a:ext>
            </a:extLst>
          </p:cNvPr>
          <p:cNvSpPr>
            <a:spLocks noGrp="1"/>
          </p:cNvSpPr>
          <p:nvPr>
            <p:ph idx="1"/>
          </p:nvPr>
        </p:nvSpPr>
        <p:spPr>
          <a:xfrm>
            <a:off x="1096684" y="2455816"/>
            <a:ext cx="5188110" cy="3830683"/>
          </a:xfrm>
        </p:spPr>
        <p:txBody>
          <a:bodyPr anchor="t">
            <a:normAutofit lnSpcReduction="10000"/>
          </a:bodyPr>
          <a:lstStyle/>
          <a:p>
            <a:r>
              <a:rPr lang="en-US" dirty="0"/>
              <a:t>Due to limitations surrounding worker’s compensation</a:t>
            </a:r>
          </a:p>
          <a:p>
            <a:r>
              <a:rPr lang="en-US" dirty="0"/>
              <a:t>Interns must live in: </a:t>
            </a:r>
          </a:p>
          <a:p>
            <a:pPr lvl="2"/>
            <a:r>
              <a:rPr lang="en-US" dirty="0"/>
              <a:t>ID</a:t>
            </a:r>
          </a:p>
          <a:p>
            <a:pPr lvl="2"/>
            <a:r>
              <a:rPr lang="en-US" dirty="0"/>
              <a:t>OR</a:t>
            </a:r>
          </a:p>
          <a:p>
            <a:pPr lvl="2"/>
            <a:r>
              <a:rPr lang="en-US" dirty="0"/>
              <a:t>WA </a:t>
            </a:r>
          </a:p>
          <a:p>
            <a:pPr marL="0" indent="0">
              <a:buNone/>
            </a:pPr>
            <a:r>
              <a:rPr lang="en-US" dirty="0"/>
              <a:t>-  If an intern lives in one state, but works in another, we recommend talking to a tax specialist if you have questions on withholdings. </a:t>
            </a:r>
          </a:p>
        </p:txBody>
      </p:sp>
      <p:pic>
        <p:nvPicPr>
          <p:cNvPr id="7" name="Graphic 6" descr="Office Worker">
            <a:extLst>
              <a:ext uri="{FF2B5EF4-FFF2-40B4-BE49-F238E27FC236}">
                <a16:creationId xmlns:a16="http://schemas.microsoft.com/office/drawing/2014/main" id="{8544E3D2-D955-8209-6FCB-383B8F5F73A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18674" y="2455816"/>
            <a:ext cx="3830684" cy="3830684"/>
          </a:xfrm>
          <a:prstGeom prst="rect">
            <a:avLst/>
          </a:prstGeom>
        </p:spPr>
      </p:pic>
    </p:spTree>
    <p:extLst>
      <p:ext uri="{BB962C8B-B14F-4D97-AF65-F5344CB8AC3E}">
        <p14:creationId xmlns:p14="http://schemas.microsoft.com/office/powerpoint/2010/main" val="135971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B9075-BAC8-3D57-B605-C177044159B6}"/>
              </a:ext>
            </a:extLst>
          </p:cNvPr>
          <p:cNvSpPr>
            <a:spLocks noGrp="1"/>
          </p:cNvSpPr>
          <p:nvPr>
            <p:ph type="title"/>
          </p:nvPr>
        </p:nvSpPr>
        <p:spPr/>
        <p:txBody>
          <a:bodyPr/>
          <a:lstStyle/>
          <a:p>
            <a:r>
              <a:rPr lang="en-US"/>
              <a:t>Background Checks</a:t>
            </a:r>
          </a:p>
        </p:txBody>
      </p:sp>
      <p:sp>
        <p:nvSpPr>
          <p:cNvPr id="3" name="Content Placeholder 2">
            <a:extLst>
              <a:ext uri="{FF2B5EF4-FFF2-40B4-BE49-F238E27FC236}">
                <a16:creationId xmlns:a16="http://schemas.microsoft.com/office/drawing/2014/main" id="{B653678B-3999-7BD9-817D-78F4ABEEA11D}"/>
              </a:ext>
            </a:extLst>
          </p:cNvPr>
          <p:cNvSpPr>
            <a:spLocks noGrp="1"/>
          </p:cNvSpPr>
          <p:nvPr>
            <p:ph idx="1"/>
          </p:nvPr>
        </p:nvSpPr>
        <p:spPr>
          <a:xfrm>
            <a:off x="1088136" y="1803400"/>
            <a:ext cx="9922764" cy="4483100"/>
          </a:xfrm>
        </p:spPr>
        <p:txBody>
          <a:bodyPr vert="horz" lIns="91440" tIns="45720" rIns="91440" bIns="45720" rtlCol="0" anchor="t">
            <a:normAutofit/>
          </a:bodyPr>
          <a:lstStyle/>
          <a:p>
            <a:r>
              <a:rPr lang="en-US" dirty="0"/>
              <a:t>The top candidate selected by our partners will undergo a national criminal background check through NYC prior to their hire date</a:t>
            </a:r>
          </a:p>
          <a:p>
            <a:r>
              <a:rPr lang="en-US" dirty="0"/>
              <a:t>If reports are found, NYC will utilize a hiring matrix to determine continued eligibility for onboarding. Site supervisors will be notified via email regarding reports found and if it is allowable based on our eligibility matrix. If it is an allowable report, we will require your approval prior to onboarding based on the duties of the intern and your internal policies.</a:t>
            </a:r>
          </a:p>
          <a:p>
            <a:r>
              <a:rPr lang="en-US" dirty="0"/>
              <a:t>Additionally, there is an appeal process for those individuals that may be denied.</a:t>
            </a:r>
          </a:p>
          <a:p>
            <a:r>
              <a:rPr lang="en-US" b="1" dirty="0"/>
              <a:t>If the results have not come back by the anticipated start date, we will have to delay the intern's start until results have been received and approved.</a:t>
            </a:r>
          </a:p>
          <a:p>
            <a:pPr lvl="1"/>
            <a:r>
              <a:rPr lang="en-US" dirty="0"/>
              <a:t>To avoid this issue, please give minimum 2 business days between candidate selection and anticipated start date. </a:t>
            </a:r>
          </a:p>
        </p:txBody>
      </p:sp>
    </p:spTree>
    <p:extLst>
      <p:ext uri="{BB962C8B-B14F-4D97-AF65-F5344CB8AC3E}">
        <p14:creationId xmlns:p14="http://schemas.microsoft.com/office/powerpoint/2010/main" val="3429389357"/>
      </p:ext>
    </p:extLst>
  </p:cSld>
  <p:clrMapOvr>
    <a:masterClrMapping/>
  </p:clrMapOvr>
</p:sld>
</file>

<file path=ppt/theme/theme1.xml><?xml version="1.0" encoding="utf-8"?>
<a:theme xmlns:a="http://schemas.openxmlformats.org/drawingml/2006/main" name="BjornVTI">
  <a:themeElements>
    <a:clrScheme name="Bjorn">
      <a:dk1>
        <a:sysClr val="windowText" lastClr="000000"/>
      </a:dk1>
      <a:lt1>
        <a:sysClr val="window" lastClr="FFFFFF"/>
      </a:lt1>
      <a:dk2>
        <a:srgbClr val="252747"/>
      </a:dk2>
      <a:lt2>
        <a:srgbClr val="ECE4E9"/>
      </a:lt2>
      <a:accent1>
        <a:srgbClr val="736EB6"/>
      </a:accent1>
      <a:accent2>
        <a:srgbClr val="AB5991"/>
      </a:accent2>
      <a:accent3>
        <a:srgbClr val="AC9F39"/>
      </a:accent3>
      <a:accent4>
        <a:srgbClr val="756029"/>
      </a:accent4>
      <a:accent5>
        <a:srgbClr val="E87850"/>
      </a:accent5>
      <a:accent6>
        <a:srgbClr val="C6922A"/>
      </a:accent6>
      <a:hlink>
        <a:srgbClr val="736EB6"/>
      </a:hlink>
      <a:folHlink>
        <a:srgbClr val="AB5991"/>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jornVTI" id="{D01443FD-65CF-4AEF-9B9D-4466C96F9785}" vid="{36EF4262-385E-40E6-B073-FB18FD98BF4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2069</TotalTime>
  <Words>2601</Words>
  <Application>Microsoft Office PowerPoint</Application>
  <PresentationFormat>Widescreen</PresentationFormat>
  <Paragraphs>248</Paragraphs>
  <Slides>21</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Neue Haas Grotesk Text Pro</vt:lpstr>
      <vt:lpstr>BjornVTI</vt:lpstr>
      <vt:lpstr>NYC Site Supervisor Orientation &amp; Information Session</vt:lpstr>
      <vt:lpstr>Introduction</vt:lpstr>
      <vt:lpstr>Extensions, Modifications, &amp; Intern Requests</vt:lpstr>
      <vt:lpstr>Please communicate with NYC Intern Staff Immediately for the following Circumstances</vt:lpstr>
      <vt:lpstr>Emergency protocols for NYC Interns</vt:lpstr>
      <vt:lpstr>Incident Report  Form</vt:lpstr>
      <vt:lpstr>NEW ATTENDANCE POLICY IN EFFECT</vt:lpstr>
      <vt:lpstr>Remote Work Policy</vt:lpstr>
      <vt:lpstr>Background Checks</vt:lpstr>
      <vt:lpstr>Orientation &amp; Exit with NYC</vt:lpstr>
      <vt:lpstr>Timesheets</vt:lpstr>
      <vt:lpstr>Production Reporting Reminders </vt:lpstr>
      <vt:lpstr>Reimbursement Policy</vt:lpstr>
      <vt:lpstr>PowerPoint Presentation</vt:lpstr>
      <vt:lpstr>Public Lands Corps Non-Competitive Hiring Authority (PLC)</vt:lpstr>
      <vt:lpstr>2024 Webinar Schedule and Content </vt:lpstr>
      <vt:lpstr>Partner Resources Website</vt:lpstr>
      <vt:lpstr>Intern Resources Website</vt:lpstr>
      <vt:lpstr>Check-Ins and Site Visits</vt:lpstr>
      <vt:lpstr>Anticipated Site Visit Weeks &amp; Intentions</vt:lpstr>
      <vt:lpstr>Questions for NYC?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NYC Partner Updates</dc:title>
  <dc:creator>Sarah Worthington</dc:creator>
  <cp:lastModifiedBy>Lev Kellendy</cp:lastModifiedBy>
  <cp:revision>177</cp:revision>
  <dcterms:created xsi:type="dcterms:W3CDTF">2023-01-24T21:32:56Z</dcterms:created>
  <dcterms:modified xsi:type="dcterms:W3CDTF">2024-03-06T00:12:55Z</dcterms:modified>
</cp:coreProperties>
</file>