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2" r:id="rId4"/>
  </p:sldMasterIdLst>
  <p:notesMasterIdLst>
    <p:notesMasterId r:id="rId21"/>
  </p:notesMasterIdLst>
  <p:sldIdLst>
    <p:sldId id="256" r:id="rId5"/>
    <p:sldId id="308" r:id="rId6"/>
    <p:sldId id="384" r:id="rId7"/>
    <p:sldId id="328" r:id="rId8"/>
    <p:sldId id="329" r:id="rId9"/>
    <p:sldId id="318" r:id="rId10"/>
    <p:sldId id="380" r:id="rId11"/>
    <p:sldId id="382" r:id="rId12"/>
    <p:sldId id="381" r:id="rId13"/>
    <p:sldId id="383" r:id="rId14"/>
    <p:sldId id="309" r:id="rId15"/>
    <p:sldId id="343" r:id="rId16"/>
    <p:sldId id="364" r:id="rId17"/>
    <p:sldId id="267" r:id="rId18"/>
    <p:sldId id="379" r:id="rId19"/>
    <p:sldId id="272"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320C54-CBC0-9B63-D777-AA0EA1D28966}" name="Alicia Rabideau" initials="AR" userId="S::aliciar@nwyouthcorps.org::3bfde23e-35ea-40b2-87cc-634d0a47df71" providerId="AD"/>
  <p188:author id="{87D94E54-26FE-2FD2-035A-CBFEACA7E4E9}" name="Kai Chotard" initials="KC" userId="S::kaic@nwyouthcorps.org::2a5af2e5-91b3-4800-b4a7-9158ec8ae7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3C239-E5E8-4A85-9570-7F087899A4C4}" v="1194" dt="2023-05-10T14:22:17.576"/>
    <p1510:client id="{3D8B621F-2195-497B-7937-6C629196083F}" v="40" dt="2023-05-12T23:28:03.521"/>
    <p1510:client id="{E07879AA-6148-4D2E-5AFF-A324203D5E3C}" v="4" dt="2023-05-10T20:16:35.368"/>
    <p1510:client id="{EE3B0CF4-75FA-2524-1246-75F3FAEFA2A3}" v="55" dt="2023-05-15T17:40:13.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AA930D2-6776-4627-BB53-DBCE81D17B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D42752-221F-4591-8AD2-2187DBC029A7}">
      <dgm:prSet/>
      <dgm:spPr/>
      <dgm:t>
        <a:bodyPr/>
        <a:lstStyle/>
        <a:p>
          <a:r>
            <a:rPr lang="en-US"/>
            <a:t>Always leave yourself an out; the right most lanes are the safest position to travel</a:t>
          </a:r>
        </a:p>
      </dgm:t>
    </dgm:pt>
    <dgm:pt modelId="{620FD5D0-9DEC-425C-A74D-F89D24F0F69C}" type="parTrans" cxnId="{50EE5F7B-07C2-49FA-903E-53BB266EA489}">
      <dgm:prSet/>
      <dgm:spPr/>
      <dgm:t>
        <a:bodyPr/>
        <a:lstStyle/>
        <a:p>
          <a:endParaRPr lang="en-US"/>
        </a:p>
      </dgm:t>
    </dgm:pt>
    <dgm:pt modelId="{B213B397-D423-4FC8-8468-2CCF1C03AA70}" type="sibTrans" cxnId="{50EE5F7B-07C2-49FA-903E-53BB266EA489}">
      <dgm:prSet/>
      <dgm:spPr/>
      <dgm:t>
        <a:bodyPr/>
        <a:lstStyle/>
        <a:p>
          <a:endParaRPr lang="en-US"/>
        </a:p>
      </dgm:t>
    </dgm:pt>
    <dgm:pt modelId="{C1FAE970-4B25-4CC9-95BF-51E5A11857DF}">
      <dgm:prSet/>
      <dgm:spPr/>
      <dgm:t>
        <a:bodyPr/>
        <a:lstStyle/>
        <a:p>
          <a:r>
            <a:rPr lang="en-US"/>
            <a:t>Drive for conditions</a:t>
          </a:r>
        </a:p>
      </dgm:t>
    </dgm:pt>
    <dgm:pt modelId="{8C332E18-B495-4241-B2B0-8022914CB68A}" type="parTrans" cxnId="{24112656-0CBE-4989-A3A9-297C03E8FE0C}">
      <dgm:prSet/>
      <dgm:spPr/>
      <dgm:t>
        <a:bodyPr/>
        <a:lstStyle/>
        <a:p>
          <a:endParaRPr lang="en-US"/>
        </a:p>
      </dgm:t>
    </dgm:pt>
    <dgm:pt modelId="{C3715084-5663-40EF-A76E-92B9D06DEF66}" type="sibTrans" cxnId="{24112656-0CBE-4989-A3A9-297C03E8FE0C}">
      <dgm:prSet/>
      <dgm:spPr/>
      <dgm:t>
        <a:bodyPr/>
        <a:lstStyle/>
        <a:p>
          <a:endParaRPr lang="en-US"/>
        </a:p>
      </dgm:t>
    </dgm:pt>
    <dgm:pt modelId="{02525692-A848-41C1-B0FE-AADA74FA1D55}">
      <dgm:prSet/>
      <dgm:spPr/>
      <dgm:t>
        <a:bodyPr/>
        <a:lstStyle/>
        <a:p>
          <a:r>
            <a:rPr lang="en-US"/>
            <a:t>Leave space for others, maintain at least 4 car lengths distance between vehicles</a:t>
          </a:r>
        </a:p>
      </dgm:t>
    </dgm:pt>
    <dgm:pt modelId="{FE19954C-3317-4C1A-84AD-18226AA2F117}" type="parTrans" cxnId="{1D9C6DBB-EB18-4C12-B81D-EBE5D4839402}">
      <dgm:prSet/>
      <dgm:spPr/>
      <dgm:t>
        <a:bodyPr/>
        <a:lstStyle/>
        <a:p>
          <a:endParaRPr lang="en-US"/>
        </a:p>
      </dgm:t>
    </dgm:pt>
    <dgm:pt modelId="{FB0E3188-21A3-4C95-9A02-FBD64FBC8758}" type="sibTrans" cxnId="{1D9C6DBB-EB18-4C12-B81D-EBE5D4839402}">
      <dgm:prSet/>
      <dgm:spPr/>
      <dgm:t>
        <a:bodyPr/>
        <a:lstStyle/>
        <a:p>
          <a:endParaRPr lang="en-US"/>
        </a:p>
      </dgm:t>
    </dgm:pt>
    <dgm:pt modelId="{01D4636C-9708-440F-9C1B-06487C3B32B2}">
      <dgm:prSet/>
      <dgm:spPr/>
      <dgm:t>
        <a:bodyPr/>
        <a:lstStyle/>
        <a:p>
          <a:r>
            <a:rPr lang="en-US"/>
            <a:t>Know where you are going</a:t>
          </a:r>
        </a:p>
      </dgm:t>
    </dgm:pt>
    <dgm:pt modelId="{2AFA6F1A-45D5-4D9C-828A-CC68CAA3CED8}" type="parTrans" cxnId="{510631FE-74B7-40CA-9176-163D62B67EC3}">
      <dgm:prSet/>
      <dgm:spPr/>
      <dgm:t>
        <a:bodyPr/>
        <a:lstStyle/>
        <a:p>
          <a:endParaRPr lang="en-US"/>
        </a:p>
      </dgm:t>
    </dgm:pt>
    <dgm:pt modelId="{12E27CCB-8122-4856-BF89-D7EF33718DCA}" type="sibTrans" cxnId="{510631FE-74B7-40CA-9176-163D62B67EC3}">
      <dgm:prSet/>
      <dgm:spPr/>
      <dgm:t>
        <a:bodyPr/>
        <a:lstStyle/>
        <a:p>
          <a:endParaRPr lang="en-US"/>
        </a:p>
      </dgm:t>
    </dgm:pt>
    <dgm:pt modelId="{247C964D-52EE-40D1-BC56-AB757E1B845C}">
      <dgm:prSet/>
      <dgm:spPr/>
      <dgm:t>
        <a:bodyPr/>
        <a:lstStyle/>
        <a:p>
          <a:r>
            <a:rPr lang="en-US"/>
            <a:t>Be calm, spread calm</a:t>
          </a:r>
        </a:p>
      </dgm:t>
    </dgm:pt>
    <dgm:pt modelId="{5ABFF0AA-A15B-4C3D-88AA-B266B4A219E7}" type="parTrans" cxnId="{51DA56FB-BDAD-4E54-B82F-37FDC73C0F93}">
      <dgm:prSet/>
      <dgm:spPr/>
      <dgm:t>
        <a:bodyPr/>
        <a:lstStyle/>
        <a:p>
          <a:endParaRPr lang="en-US"/>
        </a:p>
      </dgm:t>
    </dgm:pt>
    <dgm:pt modelId="{C91C4ECE-190B-4887-8256-2919215E7EC0}" type="sibTrans" cxnId="{51DA56FB-BDAD-4E54-B82F-37FDC73C0F93}">
      <dgm:prSet/>
      <dgm:spPr/>
      <dgm:t>
        <a:bodyPr/>
        <a:lstStyle/>
        <a:p>
          <a:endParaRPr lang="en-US"/>
        </a:p>
      </dgm:t>
    </dgm:pt>
    <dgm:pt modelId="{63DCACD4-1622-468B-B4CA-1CD3D9A8582A}" type="pres">
      <dgm:prSet presAssocID="{FAA930D2-6776-4627-BB53-DBCE81D17BF2}" presName="root" presStyleCnt="0">
        <dgm:presLayoutVars>
          <dgm:dir/>
          <dgm:resizeHandles val="exact"/>
        </dgm:presLayoutVars>
      </dgm:prSet>
      <dgm:spPr/>
    </dgm:pt>
    <dgm:pt modelId="{E1A8AF7B-E356-4A66-8B3F-2DEAEE9A7EC8}" type="pres">
      <dgm:prSet presAssocID="{FFD42752-221F-4591-8AD2-2187DBC029A7}" presName="compNode" presStyleCnt="0"/>
      <dgm:spPr/>
    </dgm:pt>
    <dgm:pt modelId="{5E88AE31-ABD4-4BAB-965E-1CDED81E442A}" type="pres">
      <dgm:prSet presAssocID="{FFD42752-221F-4591-8AD2-2187DBC029A7}" presName="bgRect" presStyleLbl="bgShp" presStyleIdx="0" presStyleCnt="5"/>
      <dgm:spPr/>
    </dgm:pt>
    <dgm:pt modelId="{7018C6AC-C533-4368-B418-D4FD2FA2C14A}" type="pres">
      <dgm:prSet presAssocID="{FFD42752-221F-4591-8AD2-2187DBC029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D325DE0E-AA86-4B96-989F-FF2D4A358C54}" type="pres">
      <dgm:prSet presAssocID="{FFD42752-221F-4591-8AD2-2187DBC029A7}" presName="spaceRect" presStyleCnt="0"/>
      <dgm:spPr/>
    </dgm:pt>
    <dgm:pt modelId="{FB7AC838-58B9-487F-9A35-B4B26598E23D}" type="pres">
      <dgm:prSet presAssocID="{FFD42752-221F-4591-8AD2-2187DBC029A7}" presName="parTx" presStyleLbl="revTx" presStyleIdx="0" presStyleCnt="5">
        <dgm:presLayoutVars>
          <dgm:chMax val="0"/>
          <dgm:chPref val="0"/>
        </dgm:presLayoutVars>
      </dgm:prSet>
      <dgm:spPr/>
    </dgm:pt>
    <dgm:pt modelId="{96E9C69F-8476-4AF4-B7AE-B79206162AF2}" type="pres">
      <dgm:prSet presAssocID="{B213B397-D423-4FC8-8468-2CCF1C03AA70}" presName="sibTrans" presStyleCnt="0"/>
      <dgm:spPr/>
    </dgm:pt>
    <dgm:pt modelId="{2331A2F9-DF5E-411D-82DA-3BE3F9936EDF}" type="pres">
      <dgm:prSet presAssocID="{C1FAE970-4B25-4CC9-95BF-51E5A11857DF}" presName="compNode" presStyleCnt="0"/>
      <dgm:spPr/>
    </dgm:pt>
    <dgm:pt modelId="{21C7B707-B3CD-445C-82A0-EC82B4442D70}" type="pres">
      <dgm:prSet presAssocID="{C1FAE970-4B25-4CC9-95BF-51E5A11857DF}" presName="bgRect" presStyleLbl="bgShp" presStyleIdx="1" presStyleCnt="5"/>
      <dgm:spPr/>
    </dgm:pt>
    <dgm:pt modelId="{0CA8CC3E-71B5-4A93-81BE-B12E70CA4278}" type="pres">
      <dgm:prSet presAssocID="{C1FAE970-4B25-4CC9-95BF-51E5A11857D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2FE34972-D913-4182-90DE-FB144860A3AF}" type="pres">
      <dgm:prSet presAssocID="{C1FAE970-4B25-4CC9-95BF-51E5A11857DF}" presName="spaceRect" presStyleCnt="0"/>
      <dgm:spPr/>
    </dgm:pt>
    <dgm:pt modelId="{6191A685-DC00-4BC9-9969-1E0EEF1F3BA8}" type="pres">
      <dgm:prSet presAssocID="{C1FAE970-4B25-4CC9-95BF-51E5A11857DF}" presName="parTx" presStyleLbl="revTx" presStyleIdx="1" presStyleCnt="5">
        <dgm:presLayoutVars>
          <dgm:chMax val="0"/>
          <dgm:chPref val="0"/>
        </dgm:presLayoutVars>
      </dgm:prSet>
      <dgm:spPr/>
    </dgm:pt>
    <dgm:pt modelId="{10ACAA69-CC5E-4BFF-9B9C-CA565902C193}" type="pres">
      <dgm:prSet presAssocID="{C3715084-5663-40EF-A76E-92B9D06DEF66}" presName="sibTrans" presStyleCnt="0"/>
      <dgm:spPr/>
    </dgm:pt>
    <dgm:pt modelId="{F297769F-BE0C-4DB6-BC10-D8DA2151A6BA}" type="pres">
      <dgm:prSet presAssocID="{02525692-A848-41C1-B0FE-AADA74FA1D55}" presName="compNode" presStyleCnt="0"/>
      <dgm:spPr/>
    </dgm:pt>
    <dgm:pt modelId="{BA0C24D6-5049-4B9F-A188-3274EB16B60E}" type="pres">
      <dgm:prSet presAssocID="{02525692-A848-41C1-B0FE-AADA74FA1D55}" presName="bgRect" presStyleLbl="bgShp" presStyleIdx="2" presStyleCnt="5"/>
      <dgm:spPr/>
    </dgm:pt>
    <dgm:pt modelId="{30AC3564-802F-4E1B-870B-B2F16B76A0CF}" type="pres">
      <dgm:prSet presAssocID="{02525692-A848-41C1-B0FE-AADA74FA1D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ooter"/>
        </a:ext>
      </dgm:extLst>
    </dgm:pt>
    <dgm:pt modelId="{581BAFE3-EB09-48A5-8B7F-97CFD8FF9064}" type="pres">
      <dgm:prSet presAssocID="{02525692-A848-41C1-B0FE-AADA74FA1D55}" presName="spaceRect" presStyleCnt="0"/>
      <dgm:spPr/>
    </dgm:pt>
    <dgm:pt modelId="{1C2BFF1D-3C7F-4E65-A398-31EC7EF46B66}" type="pres">
      <dgm:prSet presAssocID="{02525692-A848-41C1-B0FE-AADA74FA1D55}" presName="parTx" presStyleLbl="revTx" presStyleIdx="2" presStyleCnt="5">
        <dgm:presLayoutVars>
          <dgm:chMax val="0"/>
          <dgm:chPref val="0"/>
        </dgm:presLayoutVars>
      </dgm:prSet>
      <dgm:spPr/>
    </dgm:pt>
    <dgm:pt modelId="{91CFEBA0-6FB0-4B86-A858-5EAF26EEDF35}" type="pres">
      <dgm:prSet presAssocID="{FB0E3188-21A3-4C95-9A02-FBD64FBC8758}" presName="sibTrans" presStyleCnt="0"/>
      <dgm:spPr/>
    </dgm:pt>
    <dgm:pt modelId="{51C902B5-6F07-4FA3-8ECF-9F6BCA2C1504}" type="pres">
      <dgm:prSet presAssocID="{01D4636C-9708-440F-9C1B-06487C3B32B2}" presName="compNode" presStyleCnt="0"/>
      <dgm:spPr/>
    </dgm:pt>
    <dgm:pt modelId="{D8FA353D-F77D-46A3-8C98-079E4940E4E3}" type="pres">
      <dgm:prSet presAssocID="{01D4636C-9708-440F-9C1B-06487C3B32B2}" presName="bgRect" presStyleLbl="bgShp" presStyleIdx="3" presStyleCnt="5"/>
      <dgm:spPr/>
    </dgm:pt>
    <dgm:pt modelId="{6540F4D8-ACA6-4603-8170-FA8FCF346921}" type="pres">
      <dgm:prSet presAssocID="{01D4636C-9708-440F-9C1B-06487C3B32B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D967CF2A-78A0-4B1D-9AFF-E42A987E2C26}" type="pres">
      <dgm:prSet presAssocID="{01D4636C-9708-440F-9C1B-06487C3B32B2}" presName="spaceRect" presStyleCnt="0"/>
      <dgm:spPr/>
    </dgm:pt>
    <dgm:pt modelId="{B9A157BD-F4E0-4170-9936-8F606FD483F0}" type="pres">
      <dgm:prSet presAssocID="{01D4636C-9708-440F-9C1B-06487C3B32B2}" presName="parTx" presStyleLbl="revTx" presStyleIdx="3" presStyleCnt="5">
        <dgm:presLayoutVars>
          <dgm:chMax val="0"/>
          <dgm:chPref val="0"/>
        </dgm:presLayoutVars>
      </dgm:prSet>
      <dgm:spPr/>
    </dgm:pt>
    <dgm:pt modelId="{832A71FC-3555-44E4-9419-A30141770D72}" type="pres">
      <dgm:prSet presAssocID="{12E27CCB-8122-4856-BF89-D7EF33718DCA}" presName="sibTrans" presStyleCnt="0"/>
      <dgm:spPr/>
    </dgm:pt>
    <dgm:pt modelId="{DB98BF88-1FBB-47FC-AE19-D97F3BF24784}" type="pres">
      <dgm:prSet presAssocID="{247C964D-52EE-40D1-BC56-AB757E1B845C}" presName="compNode" presStyleCnt="0"/>
      <dgm:spPr/>
    </dgm:pt>
    <dgm:pt modelId="{F41B7A09-A4FA-4FB5-B8F6-FECF38CF3327}" type="pres">
      <dgm:prSet presAssocID="{247C964D-52EE-40D1-BC56-AB757E1B845C}" presName="bgRect" presStyleLbl="bgShp" presStyleIdx="4" presStyleCnt="5"/>
      <dgm:spPr/>
    </dgm:pt>
    <dgm:pt modelId="{1DDE55F5-4C10-4534-8531-A3D1469E47BC}" type="pres">
      <dgm:prSet presAssocID="{247C964D-52EE-40D1-BC56-AB757E1B845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olume"/>
        </a:ext>
      </dgm:extLst>
    </dgm:pt>
    <dgm:pt modelId="{C50CA834-2690-4098-AD09-8B2E953B6F0C}" type="pres">
      <dgm:prSet presAssocID="{247C964D-52EE-40D1-BC56-AB757E1B845C}" presName="spaceRect" presStyleCnt="0"/>
      <dgm:spPr/>
    </dgm:pt>
    <dgm:pt modelId="{29086A29-E27E-4C8B-9629-9702E3DBDF56}" type="pres">
      <dgm:prSet presAssocID="{247C964D-52EE-40D1-BC56-AB757E1B845C}" presName="parTx" presStyleLbl="revTx" presStyleIdx="4" presStyleCnt="5">
        <dgm:presLayoutVars>
          <dgm:chMax val="0"/>
          <dgm:chPref val="0"/>
        </dgm:presLayoutVars>
      </dgm:prSet>
      <dgm:spPr/>
    </dgm:pt>
  </dgm:ptLst>
  <dgm:cxnLst>
    <dgm:cxn modelId="{BCC7CF32-ED6D-49ED-8410-A467984EB254}" type="presOf" srcId="{C1FAE970-4B25-4CC9-95BF-51E5A11857DF}" destId="{6191A685-DC00-4BC9-9969-1E0EEF1F3BA8}" srcOrd="0" destOrd="0" presId="urn:microsoft.com/office/officeart/2018/2/layout/IconVerticalSolidList"/>
    <dgm:cxn modelId="{0B24D344-C7F5-4375-B9A2-B1D417C683AF}" type="presOf" srcId="{02525692-A848-41C1-B0FE-AADA74FA1D55}" destId="{1C2BFF1D-3C7F-4E65-A398-31EC7EF46B66}" srcOrd="0" destOrd="0" presId="urn:microsoft.com/office/officeart/2018/2/layout/IconVerticalSolidList"/>
    <dgm:cxn modelId="{A9D6DC51-F8A9-48CA-856D-02135B38CE27}" type="presOf" srcId="{FFD42752-221F-4591-8AD2-2187DBC029A7}" destId="{FB7AC838-58B9-487F-9A35-B4B26598E23D}" srcOrd="0" destOrd="0" presId="urn:microsoft.com/office/officeart/2018/2/layout/IconVerticalSolidList"/>
    <dgm:cxn modelId="{24112656-0CBE-4989-A3A9-297C03E8FE0C}" srcId="{FAA930D2-6776-4627-BB53-DBCE81D17BF2}" destId="{C1FAE970-4B25-4CC9-95BF-51E5A11857DF}" srcOrd="1" destOrd="0" parTransId="{8C332E18-B495-4241-B2B0-8022914CB68A}" sibTransId="{C3715084-5663-40EF-A76E-92B9D06DEF66}"/>
    <dgm:cxn modelId="{50EE5F7B-07C2-49FA-903E-53BB266EA489}" srcId="{FAA930D2-6776-4627-BB53-DBCE81D17BF2}" destId="{FFD42752-221F-4591-8AD2-2187DBC029A7}" srcOrd="0" destOrd="0" parTransId="{620FD5D0-9DEC-425C-A74D-F89D24F0F69C}" sibTransId="{B213B397-D423-4FC8-8468-2CCF1C03AA70}"/>
    <dgm:cxn modelId="{FE4185A9-812E-479B-AFCE-4B8A72C3E6A7}" type="presOf" srcId="{247C964D-52EE-40D1-BC56-AB757E1B845C}" destId="{29086A29-E27E-4C8B-9629-9702E3DBDF56}" srcOrd="0" destOrd="0" presId="urn:microsoft.com/office/officeart/2018/2/layout/IconVerticalSolidList"/>
    <dgm:cxn modelId="{1D9C6DBB-EB18-4C12-B81D-EBE5D4839402}" srcId="{FAA930D2-6776-4627-BB53-DBCE81D17BF2}" destId="{02525692-A848-41C1-B0FE-AADA74FA1D55}" srcOrd="2" destOrd="0" parTransId="{FE19954C-3317-4C1A-84AD-18226AA2F117}" sibTransId="{FB0E3188-21A3-4C95-9A02-FBD64FBC8758}"/>
    <dgm:cxn modelId="{939DF2E6-2598-4FA4-94A5-AB8A1AA7294B}" type="presOf" srcId="{FAA930D2-6776-4627-BB53-DBCE81D17BF2}" destId="{63DCACD4-1622-468B-B4CA-1CD3D9A8582A}" srcOrd="0" destOrd="0" presId="urn:microsoft.com/office/officeart/2018/2/layout/IconVerticalSolidList"/>
    <dgm:cxn modelId="{51DA56FB-BDAD-4E54-B82F-37FDC73C0F93}" srcId="{FAA930D2-6776-4627-BB53-DBCE81D17BF2}" destId="{247C964D-52EE-40D1-BC56-AB757E1B845C}" srcOrd="4" destOrd="0" parTransId="{5ABFF0AA-A15B-4C3D-88AA-B266B4A219E7}" sibTransId="{C91C4ECE-190B-4887-8256-2919215E7EC0}"/>
    <dgm:cxn modelId="{8F706BFD-8CAB-4B38-9794-131491754A6F}" type="presOf" srcId="{01D4636C-9708-440F-9C1B-06487C3B32B2}" destId="{B9A157BD-F4E0-4170-9936-8F606FD483F0}" srcOrd="0" destOrd="0" presId="urn:microsoft.com/office/officeart/2018/2/layout/IconVerticalSolidList"/>
    <dgm:cxn modelId="{510631FE-74B7-40CA-9176-163D62B67EC3}" srcId="{FAA930D2-6776-4627-BB53-DBCE81D17BF2}" destId="{01D4636C-9708-440F-9C1B-06487C3B32B2}" srcOrd="3" destOrd="0" parTransId="{2AFA6F1A-45D5-4D9C-828A-CC68CAA3CED8}" sibTransId="{12E27CCB-8122-4856-BF89-D7EF33718DCA}"/>
    <dgm:cxn modelId="{57740B4E-B9A8-4A86-9A2F-D13039EA1AA7}" type="presParOf" srcId="{63DCACD4-1622-468B-B4CA-1CD3D9A8582A}" destId="{E1A8AF7B-E356-4A66-8B3F-2DEAEE9A7EC8}" srcOrd="0" destOrd="0" presId="urn:microsoft.com/office/officeart/2018/2/layout/IconVerticalSolidList"/>
    <dgm:cxn modelId="{57508CB1-FFBF-4430-9BDE-8E34C6AC5A84}" type="presParOf" srcId="{E1A8AF7B-E356-4A66-8B3F-2DEAEE9A7EC8}" destId="{5E88AE31-ABD4-4BAB-965E-1CDED81E442A}" srcOrd="0" destOrd="0" presId="urn:microsoft.com/office/officeart/2018/2/layout/IconVerticalSolidList"/>
    <dgm:cxn modelId="{2A7B0D54-071A-43D3-80F1-AE44657DCBE2}" type="presParOf" srcId="{E1A8AF7B-E356-4A66-8B3F-2DEAEE9A7EC8}" destId="{7018C6AC-C533-4368-B418-D4FD2FA2C14A}" srcOrd="1" destOrd="0" presId="urn:microsoft.com/office/officeart/2018/2/layout/IconVerticalSolidList"/>
    <dgm:cxn modelId="{3A8D5F82-11A8-45D5-9AF0-F68681FFC782}" type="presParOf" srcId="{E1A8AF7B-E356-4A66-8B3F-2DEAEE9A7EC8}" destId="{D325DE0E-AA86-4B96-989F-FF2D4A358C54}" srcOrd="2" destOrd="0" presId="urn:microsoft.com/office/officeart/2018/2/layout/IconVerticalSolidList"/>
    <dgm:cxn modelId="{DBE25ACA-33BA-4C2D-9896-7636C67BE1D6}" type="presParOf" srcId="{E1A8AF7B-E356-4A66-8B3F-2DEAEE9A7EC8}" destId="{FB7AC838-58B9-487F-9A35-B4B26598E23D}" srcOrd="3" destOrd="0" presId="urn:microsoft.com/office/officeart/2018/2/layout/IconVerticalSolidList"/>
    <dgm:cxn modelId="{0A8D851B-5537-4E5D-962A-F3AF68A7C4AD}" type="presParOf" srcId="{63DCACD4-1622-468B-B4CA-1CD3D9A8582A}" destId="{96E9C69F-8476-4AF4-B7AE-B79206162AF2}" srcOrd="1" destOrd="0" presId="urn:microsoft.com/office/officeart/2018/2/layout/IconVerticalSolidList"/>
    <dgm:cxn modelId="{647FF8D4-25C3-4162-94BD-397FC9C71829}" type="presParOf" srcId="{63DCACD4-1622-468B-B4CA-1CD3D9A8582A}" destId="{2331A2F9-DF5E-411D-82DA-3BE3F9936EDF}" srcOrd="2" destOrd="0" presId="urn:microsoft.com/office/officeart/2018/2/layout/IconVerticalSolidList"/>
    <dgm:cxn modelId="{E7EC3F74-9A02-4B6D-8D2B-6891C0E2EB8A}" type="presParOf" srcId="{2331A2F9-DF5E-411D-82DA-3BE3F9936EDF}" destId="{21C7B707-B3CD-445C-82A0-EC82B4442D70}" srcOrd="0" destOrd="0" presId="urn:microsoft.com/office/officeart/2018/2/layout/IconVerticalSolidList"/>
    <dgm:cxn modelId="{6278B420-E735-4563-B77F-19169D28620D}" type="presParOf" srcId="{2331A2F9-DF5E-411D-82DA-3BE3F9936EDF}" destId="{0CA8CC3E-71B5-4A93-81BE-B12E70CA4278}" srcOrd="1" destOrd="0" presId="urn:microsoft.com/office/officeart/2018/2/layout/IconVerticalSolidList"/>
    <dgm:cxn modelId="{23B111FF-5499-4065-86C9-C550DE2F36F2}" type="presParOf" srcId="{2331A2F9-DF5E-411D-82DA-3BE3F9936EDF}" destId="{2FE34972-D913-4182-90DE-FB144860A3AF}" srcOrd="2" destOrd="0" presId="urn:microsoft.com/office/officeart/2018/2/layout/IconVerticalSolidList"/>
    <dgm:cxn modelId="{EDDCFBA0-3053-49C3-B7C2-84A74B0A7C59}" type="presParOf" srcId="{2331A2F9-DF5E-411D-82DA-3BE3F9936EDF}" destId="{6191A685-DC00-4BC9-9969-1E0EEF1F3BA8}" srcOrd="3" destOrd="0" presId="urn:microsoft.com/office/officeart/2018/2/layout/IconVerticalSolidList"/>
    <dgm:cxn modelId="{6BE27384-58D9-4CAB-9FFD-0C718725773E}" type="presParOf" srcId="{63DCACD4-1622-468B-B4CA-1CD3D9A8582A}" destId="{10ACAA69-CC5E-4BFF-9B9C-CA565902C193}" srcOrd="3" destOrd="0" presId="urn:microsoft.com/office/officeart/2018/2/layout/IconVerticalSolidList"/>
    <dgm:cxn modelId="{97ECCDB0-FAAF-4B75-8232-13B1D4793B80}" type="presParOf" srcId="{63DCACD4-1622-468B-B4CA-1CD3D9A8582A}" destId="{F297769F-BE0C-4DB6-BC10-D8DA2151A6BA}" srcOrd="4" destOrd="0" presId="urn:microsoft.com/office/officeart/2018/2/layout/IconVerticalSolidList"/>
    <dgm:cxn modelId="{848897EF-4C0A-4F81-8052-BEF5AF4DC52A}" type="presParOf" srcId="{F297769F-BE0C-4DB6-BC10-D8DA2151A6BA}" destId="{BA0C24D6-5049-4B9F-A188-3274EB16B60E}" srcOrd="0" destOrd="0" presId="urn:microsoft.com/office/officeart/2018/2/layout/IconVerticalSolidList"/>
    <dgm:cxn modelId="{ABBE0037-87D0-45D2-B665-450F5545C17E}" type="presParOf" srcId="{F297769F-BE0C-4DB6-BC10-D8DA2151A6BA}" destId="{30AC3564-802F-4E1B-870B-B2F16B76A0CF}" srcOrd="1" destOrd="0" presId="urn:microsoft.com/office/officeart/2018/2/layout/IconVerticalSolidList"/>
    <dgm:cxn modelId="{0B284717-17D8-421C-9CC0-7F997AE51E53}" type="presParOf" srcId="{F297769F-BE0C-4DB6-BC10-D8DA2151A6BA}" destId="{581BAFE3-EB09-48A5-8B7F-97CFD8FF9064}" srcOrd="2" destOrd="0" presId="urn:microsoft.com/office/officeart/2018/2/layout/IconVerticalSolidList"/>
    <dgm:cxn modelId="{A5032551-CC6C-4D23-A732-93F00164F67F}" type="presParOf" srcId="{F297769F-BE0C-4DB6-BC10-D8DA2151A6BA}" destId="{1C2BFF1D-3C7F-4E65-A398-31EC7EF46B66}" srcOrd="3" destOrd="0" presId="urn:microsoft.com/office/officeart/2018/2/layout/IconVerticalSolidList"/>
    <dgm:cxn modelId="{18BB56CA-B289-4371-B909-32A6B075CE89}" type="presParOf" srcId="{63DCACD4-1622-468B-B4CA-1CD3D9A8582A}" destId="{91CFEBA0-6FB0-4B86-A858-5EAF26EEDF35}" srcOrd="5" destOrd="0" presId="urn:microsoft.com/office/officeart/2018/2/layout/IconVerticalSolidList"/>
    <dgm:cxn modelId="{43FE1C74-BE6D-42F0-88AE-D350D966EC19}" type="presParOf" srcId="{63DCACD4-1622-468B-B4CA-1CD3D9A8582A}" destId="{51C902B5-6F07-4FA3-8ECF-9F6BCA2C1504}" srcOrd="6" destOrd="0" presId="urn:microsoft.com/office/officeart/2018/2/layout/IconVerticalSolidList"/>
    <dgm:cxn modelId="{C719DC92-1319-4C07-B771-5A6E0FA7DF7C}" type="presParOf" srcId="{51C902B5-6F07-4FA3-8ECF-9F6BCA2C1504}" destId="{D8FA353D-F77D-46A3-8C98-079E4940E4E3}" srcOrd="0" destOrd="0" presId="urn:microsoft.com/office/officeart/2018/2/layout/IconVerticalSolidList"/>
    <dgm:cxn modelId="{91A4583C-322B-4855-B003-F22B085C5D9E}" type="presParOf" srcId="{51C902B5-6F07-4FA3-8ECF-9F6BCA2C1504}" destId="{6540F4D8-ACA6-4603-8170-FA8FCF346921}" srcOrd="1" destOrd="0" presId="urn:microsoft.com/office/officeart/2018/2/layout/IconVerticalSolidList"/>
    <dgm:cxn modelId="{0482A094-854F-4DAF-B352-15C38E94E504}" type="presParOf" srcId="{51C902B5-6F07-4FA3-8ECF-9F6BCA2C1504}" destId="{D967CF2A-78A0-4B1D-9AFF-E42A987E2C26}" srcOrd="2" destOrd="0" presId="urn:microsoft.com/office/officeart/2018/2/layout/IconVerticalSolidList"/>
    <dgm:cxn modelId="{A9323317-3F73-4DE6-86D2-412CBE2DEFAA}" type="presParOf" srcId="{51C902B5-6F07-4FA3-8ECF-9F6BCA2C1504}" destId="{B9A157BD-F4E0-4170-9936-8F606FD483F0}" srcOrd="3" destOrd="0" presId="urn:microsoft.com/office/officeart/2018/2/layout/IconVerticalSolidList"/>
    <dgm:cxn modelId="{458377F4-9937-4ECB-8FA5-062A06EB129E}" type="presParOf" srcId="{63DCACD4-1622-468B-B4CA-1CD3D9A8582A}" destId="{832A71FC-3555-44E4-9419-A30141770D72}" srcOrd="7" destOrd="0" presId="urn:microsoft.com/office/officeart/2018/2/layout/IconVerticalSolidList"/>
    <dgm:cxn modelId="{C18B78C7-8D43-4A2F-9D28-BEA383203C20}" type="presParOf" srcId="{63DCACD4-1622-468B-B4CA-1CD3D9A8582A}" destId="{DB98BF88-1FBB-47FC-AE19-D97F3BF24784}" srcOrd="8" destOrd="0" presId="urn:microsoft.com/office/officeart/2018/2/layout/IconVerticalSolidList"/>
    <dgm:cxn modelId="{F0A35D58-7E35-4C63-9BC4-5E30E3D13D94}" type="presParOf" srcId="{DB98BF88-1FBB-47FC-AE19-D97F3BF24784}" destId="{F41B7A09-A4FA-4FB5-B8F6-FECF38CF3327}" srcOrd="0" destOrd="0" presId="urn:microsoft.com/office/officeart/2018/2/layout/IconVerticalSolidList"/>
    <dgm:cxn modelId="{880967D7-2C3F-41C5-B6DE-217AC9DCDA83}" type="presParOf" srcId="{DB98BF88-1FBB-47FC-AE19-D97F3BF24784}" destId="{1DDE55F5-4C10-4534-8531-A3D1469E47BC}" srcOrd="1" destOrd="0" presId="urn:microsoft.com/office/officeart/2018/2/layout/IconVerticalSolidList"/>
    <dgm:cxn modelId="{485F2342-678B-429F-B112-7B439662DD74}" type="presParOf" srcId="{DB98BF88-1FBB-47FC-AE19-D97F3BF24784}" destId="{C50CA834-2690-4098-AD09-8B2E953B6F0C}" srcOrd="2" destOrd="0" presId="urn:microsoft.com/office/officeart/2018/2/layout/IconVerticalSolidList"/>
    <dgm:cxn modelId="{6FBE20CF-C89B-40EC-85F1-C8D1DE23EBCB}" type="presParOf" srcId="{DB98BF88-1FBB-47FC-AE19-D97F3BF24784}" destId="{29086A29-E27E-4C8B-9629-9702E3DBDF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8AE31-ABD4-4BAB-965E-1CDED81E442A}">
      <dsp:nvSpPr>
        <dsp:cNvPr id="0" name=""/>
        <dsp:cNvSpPr/>
      </dsp:nvSpPr>
      <dsp:spPr>
        <a:xfrm>
          <a:off x="0" y="4366"/>
          <a:ext cx="4683949" cy="9301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8C6AC-C533-4368-B418-D4FD2FA2C14A}">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7AC838-58B9-487F-9A35-B4B26598E23D}">
      <dsp:nvSpPr>
        <dsp:cNvPr id="0" name=""/>
        <dsp:cNvSpPr/>
      </dsp:nvSpPr>
      <dsp:spPr>
        <a:xfrm>
          <a:off x="1074268" y="4366"/>
          <a:ext cx="3609680"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Always leave yourself an out; the right most lanes are the safest position to travel</a:t>
          </a:r>
        </a:p>
      </dsp:txBody>
      <dsp:txXfrm>
        <a:off x="1074268" y="4366"/>
        <a:ext cx="3609680" cy="930102"/>
      </dsp:txXfrm>
    </dsp:sp>
    <dsp:sp modelId="{21C7B707-B3CD-445C-82A0-EC82B4442D70}">
      <dsp:nvSpPr>
        <dsp:cNvPr id="0" name=""/>
        <dsp:cNvSpPr/>
      </dsp:nvSpPr>
      <dsp:spPr>
        <a:xfrm>
          <a:off x="0" y="1166994"/>
          <a:ext cx="4683949" cy="9301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8CC3E-71B5-4A93-81BE-B12E70CA4278}">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91A685-DC00-4BC9-9969-1E0EEF1F3BA8}">
      <dsp:nvSpPr>
        <dsp:cNvPr id="0" name=""/>
        <dsp:cNvSpPr/>
      </dsp:nvSpPr>
      <dsp:spPr>
        <a:xfrm>
          <a:off x="1074268" y="1166994"/>
          <a:ext cx="3609680"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Drive for conditions</a:t>
          </a:r>
        </a:p>
      </dsp:txBody>
      <dsp:txXfrm>
        <a:off x="1074268" y="1166994"/>
        <a:ext cx="3609680" cy="930102"/>
      </dsp:txXfrm>
    </dsp:sp>
    <dsp:sp modelId="{BA0C24D6-5049-4B9F-A188-3274EB16B60E}">
      <dsp:nvSpPr>
        <dsp:cNvPr id="0" name=""/>
        <dsp:cNvSpPr/>
      </dsp:nvSpPr>
      <dsp:spPr>
        <a:xfrm>
          <a:off x="0" y="2329622"/>
          <a:ext cx="4683949" cy="9301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AC3564-802F-4E1B-870B-B2F16B76A0CF}">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BFF1D-3C7F-4E65-A398-31EC7EF46B66}">
      <dsp:nvSpPr>
        <dsp:cNvPr id="0" name=""/>
        <dsp:cNvSpPr/>
      </dsp:nvSpPr>
      <dsp:spPr>
        <a:xfrm>
          <a:off x="1074268" y="2329622"/>
          <a:ext cx="3609680"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Leave space for others, maintain at least 4 car lengths distance between vehicles</a:t>
          </a:r>
        </a:p>
      </dsp:txBody>
      <dsp:txXfrm>
        <a:off x="1074268" y="2329622"/>
        <a:ext cx="3609680" cy="930102"/>
      </dsp:txXfrm>
    </dsp:sp>
    <dsp:sp modelId="{D8FA353D-F77D-46A3-8C98-079E4940E4E3}">
      <dsp:nvSpPr>
        <dsp:cNvPr id="0" name=""/>
        <dsp:cNvSpPr/>
      </dsp:nvSpPr>
      <dsp:spPr>
        <a:xfrm>
          <a:off x="0" y="3492250"/>
          <a:ext cx="4683949" cy="9301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0F4D8-ACA6-4603-8170-FA8FCF346921}">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A157BD-F4E0-4170-9936-8F606FD483F0}">
      <dsp:nvSpPr>
        <dsp:cNvPr id="0" name=""/>
        <dsp:cNvSpPr/>
      </dsp:nvSpPr>
      <dsp:spPr>
        <a:xfrm>
          <a:off x="1074268" y="3492250"/>
          <a:ext cx="3609680"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Know where you are going</a:t>
          </a:r>
        </a:p>
      </dsp:txBody>
      <dsp:txXfrm>
        <a:off x="1074268" y="3492250"/>
        <a:ext cx="3609680" cy="930102"/>
      </dsp:txXfrm>
    </dsp:sp>
    <dsp:sp modelId="{F41B7A09-A4FA-4FB5-B8F6-FECF38CF3327}">
      <dsp:nvSpPr>
        <dsp:cNvPr id="0" name=""/>
        <dsp:cNvSpPr/>
      </dsp:nvSpPr>
      <dsp:spPr>
        <a:xfrm>
          <a:off x="0" y="4654878"/>
          <a:ext cx="4683949" cy="93010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E55F5-4C10-4534-8531-A3D1469E47BC}">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086A29-E27E-4C8B-9629-9702E3DBDF56}">
      <dsp:nvSpPr>
        <dsp:cNvPr id="0" name=""/>
        <dsp:cNvSpPr/>
      </dsp:nvSpPr>
      <dsp:spPr>
        <a:xfrm>
          <a:off x="1074268" y="4654878"/>
          <a:ext cx="3609680"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755650">
            <a:lnSpc>
              <a:spcPct val="90000"/>
            </a:lnSpc>
            <a:spcBef>
              <a:spcPct val="0"/>
            </a:spcBef>
            <a:spcAft>
              <a:spcPct val="35000"/>
            </a:spcAft>
            <a:buNone/>
          </a:pPr>
          <a:r>
            <a:rPr lang="en-US" sz="1700" kern="1200"/>
            <a:t>Be calm, spread calm</a:t>
          </a:r>
        </a:p>
      </dsp:txBody>
      <dsp:txXfrm>
        <a:off x="1074268" y="4654878"/>
        <a:ext cx="3609680" cy="9301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65C7648-62A3-07B7-3ED1-75067413D42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4579" name="Rectangle 3">
            <a:extLst>
              <a:ext uri="{FF2B5EF4-FFF2-40B4-BE49-F238E27FC236}">
                <a16:creationId xmlns:a16="http://schemas.microsoft.com/office/drawing/2014/main" id="{3787599F-9654-A12D-3AB9-5DC600EC455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A36B1315-58C2-4526-E512-09D7BD20ADA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DEE3FCE2-A75E-6547-9FCE-C4E0C31D3D5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a:extLst>
              <a:ext uri="{FF2B5EF4-FFF2-40B4-BE49-F238E27FC236}">
                <a16:creationId xmlns:a16="http://schemas.microsoft.com/office/drawing/2014/main" id="{8A2496C5-0E25-CCF4-E42C-F81F9CC15A0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4583" name="Rectangle 7">
            <a:extLst>
              <a:ext uri="{FF2B5EF4-FFF2-40B4-BE49-F238E27FC236}">
                <a16:creationId xmlns:a16="http://schemas.microsoft.com/office/drawing/2014/main" id="{BA8CFE49-BF5B-1B94-AC24-B9B5186F775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7A7929E-5351-4C18-9626-CAC4A57E0E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125CBC44-15B2-2DB9-8B0A-DBE0F78B741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07C011-FC69-4FB5-AA4E-D618057F591F}" type="slidenum">
              <a:rPr lang="en-US" altLang="en-US"/>
              <a:pPr>
                <a:spcBef>
                  <a:spcPct val="0"/>
                </a:spcBef>
              </a:pPr>
              <a:t>1</a:t>
            </a:fld>
            <a:endParaRPr lang="en-US" altLang="en-US"/>
          </a:p>
        </p:txBody>
      </p:sp>
      <p:sp>
        <p:nvSpPr>
          <p:cNvPr id="4099" name="Rectangle 2">
            <a:extLst>
              <a:ext uri="{FF2B5EF4-FFF2-40B4-BE49-F238E27FC236}">
                <a16:creationId xmlns:a16="http://schemas.microsoft.com/office/drawing/2014/main" id="{9837E7F2-211F-73CE-155C-BFDE432C4A4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CACAE71A-FB6A-6CC5-8566-DE17AC45D64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F58F48F-55C9-7D44-3213-49E4AB1837A4}"/>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858CF500-7D60-AD21-F080-65C520DADB28}"/>
              </a:ext>
            </a:extLst>
          </p:cNvPr>
          <p:cNvSpPr>
            <a:spLocks noGrp="1"/>
          </p:cNvSpPr>
          <p:nvPr>
            <p:ph type="body" idx="1"/>
          </p:nvPr>
        </p:nvSpPr>
        <p:spPr/>
        <p:txBody>
          <a:bodyPr/>
          <a:lstStyle/>
          <a:p>
            <a:pPr>
              <a:defRPr/>
            </a:pPr>
            <a:r>
              <a:rPr lang="en-US" altLang="en-US" sz="800">
                <a:latin typeface="+mj-lt"/>
              </a:rPr>
              <a:t>Why is driving at NYC the most dangerous activity? What is the best way to adjust your mirrors to avoid blind spots? NYC vehicles especially those that are hauling trailers are considered “trucks” hence truck speed limit maximum on interstates and highways</a:t>
            </a:r>
          </a:p>
        </p:txBody>
      </p:sp>
      <p:sp>
        <p:nvSpPr>
          <p:cNvPr id="9220" name="Slide Number Placeholder 3">
            <a:extLst>
              <a:ext uri="{FF2B5EF4-FFF2-40B4-BE49-F238E27FC236}">
                <a16:creationId xmlns:a16="http://schemas.microsoft.com/office/drawing/2014/main" id="{8AB8808B-2D42-967A-4DBA-5187BEA3A97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1E5475-BAB3-4059-8033-6EA153B012C5}" type="slidenum">
              <a:rPr lang="en-US" altLang="en-US"/>
              <a:pPr>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397E51C-34F6-4322-28C5-E7EB11CD3ABA}"/>
              </a:ext>
            </a:extLst>
          </p:cNvPr>
          <p:cNvSpPr>
            <a:spLocks noGrp="1" noRot="1" noChangeAspect="1" noTextEdit="1"/>
          </p:cNvSpPr>
          <p:nvPr>
            <p:ph type="sldImg"/>
          </p:nvPr>
        </p:nvSpPr>
        <p:spPr>
          <a:ln/>
        </p:spPr>
      </p:sp>
      <p:sp>
        <p:nvSpPr>
          <p:cNvPr id="11267" name="Notes Placeholder 2">
            <a:extLst>
              <a:ext uri="{FF2B5EF4-FFF2-40B4-BE49-F238E27FC236}">
                <a16:creationId xmlns:a16="http://schemas.microsoft.com/office/drawing/2014/main" id="{70C23A8B-A4A7-A4CA-EBAF-4D82B127E634}"/>
              </a:ext>
            </a:extLst>
          </p:cNvPr>
          <p:cNvSpPr>
            <a:spLocks noGrp="1"/>
          </p:cNvSpPr>
          <p:nvPr>
            <p:ph type="body" idx="1"/>
          </p:nvPr>
        </p:nvSpPr>
        <p:spPr>
          <a:noFill/>
        </p:spPr>
        <p:txBody>
          <a:bodyPr/>
          <a:lstStyle/>
          <a:p>
            <a:r>
              <a:rPr lang="en-US" altLang="en-US">
                <a:latin typeface="Arial" panose="020B0604020202020204" pitchFamily="34" charset="0"/>
              </a:rPr>
              <a:t>Always follow the directions on your specifications even if you believe there is a quicker or more effective route. Time management is imperative to meeting the goals and objectives of your crew while also preventing irrational decision making. What is a good way to gauge proper spacing between vehicles? Response: Using a land mark such as a mile maker you should be able to count 4 to 6 seconds before reaching the spot that the car in front of you has just passed. More distance = more reaction time. </a:t>
            </a:r>
          </a:p>
        </p:txBody>
      </p:sp>
      <p:sp>
        <p:nvSpPr>
          <p:cNvPr id="11268" name="Slide Number Placeholder 3">
            <a:extLst>
              <a:ext uri="{FF2B5EF4-FFF2-40B4-BE49-F238E27FC236}">
                <a16:creationId xmlns:a16="http://schemas.microsoft.com/office/drawing/2014/main" id="{A7CBF617-C9B6-F99B-126E-8DC0E9F76AA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7371D4-FC87-424C-A00B-B76E03B8AF0F}" type="slidenum">
              <a:rPr lang="en-US" altLang="en-US"/>
              <a:pPr>
                <a:spcBef>
                  <a:spcPct val="0"/>
                </a:spcBef>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Not sure about this one</a:t>
            </a:r>
          </a:p>
        </p:txBody>
      </p:sp>
      <p:sp>
        <p:nvSpPr>
          <p:cNvPr id="4" name="Slide Number Placeholder 3"/>
          <p:cNvSpPr>
            <a:spLocks noGrp="1"/>
          </p:cNvSpPr>
          <p:nvPr>
            <p:ph type="sldNum" sz="quarter" idx="5"/>
          </p:nvPr>
        </p:nvSpPr>
        <p:spPr/>
        <p:txBody>
          <a:bodyPr/>
          <a:lstStyle/>
          <a:p>
            <a:fld id="{47A7929E-5351-4C18-9626-CAC4A57E0E2F}" type="slidenum">
              <a:rPr lang="en-US" altLang="en-US" smtClean="0"/>
              <a:pPr/>
              <a:t>12</a:t>
            </a:fld>
            <a:endParaRPr lang="en-US" altLang="en-US"/>
          </a:p>
        </p:txBody>
      </p:sp>
    </p:spTree>
    <p:extLst>
      <p:ext uri="{BB962C8B-B14F-4D97-AF65-F5344CB8AC3E}">
        <p14:creationId xmlns:p14="http://schemas.microsoft.com/office/powerpoint/2010/main" val="307009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0A67AD2-692B-5105-BBA5-657FD2F5651C}"/>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B9BCCABE-FC1B-6BB5-AB8E-B7E9F586CE3C}"/>
              </a:ext>
            </a:extLst>
          </p:cNvPr>
          <p:cNvSpPr>
            <a:spLocks noGrp="1"/>
          </p:cNvSpPr>
          <p:nvPr>
            <p:ph type="body" idx="1"/>
          </p:nvPr>
        </p:nvSpPr>
        <p:spPr>
          <a:noFill/>
        </p:spPr>
        <p:txBody>
          <a:bodyPr/>
          <a:lstStyle/>
          <a:p>
            <a:r>
              <a:rPr lang="en-US" altLang="en-US" b="1">
                <a:latin typeface="Arial" panose="020B0604020202020204" pitchFamily="34" charset="0"/>
              </a:rPr>
              <a:t>Brake Failure</a:t>
            </a:r>
            <a:endParaRPr lang="en-US" altLang="en-US">
              <a:latin typeface="Arial" panose="020B0604020202020204" pitchFamily="34" charset="0"/>
            </a:endParaRPr>
          </a:p>
          <a:p>
            <a:r>
              <a:rPr lang="en-US" altLang="en-US">
                <a:latin typeface="Arial" panose="020B0604020202020204" pitchFamily="34" charset="0"/>
              </a:rPr>
              <a:t>	1.	Take your foot off accelerator pedal.</a:t>
            </a:r>
          </a:p>
          <a:p>
            <a:r>
              <a:rPr lang="en-US" altLang="en-US">
                <a:latin typeface="Arial" panose="020B0604020202020204" pitchFamily="34" charset="0"/>
              </a:rPr>
              <a:t>	2.	Pump brake pedal repeatedly.</a:t>
            </a:r>
          </a:p>
          <a:p>
            <a:r>
              <a:rPr lang="en-US" altLang="en-US">
                <a:latin typeface="Arial" panose="020B0604020202020204" pitchFamily="34" charset="0"/>
              </a:rPr>
              <a:t>	3.	Shift to lower gear - continue to downshift.</a:t>
            </a:r>
          </a:p>
          <a:p>
            <a:r>
              <a:rPr lang="en-US" altLang="en-US">
                <a:latin typeface="Arial" panose="020B0604020202020204" pitchFamily="34" charset="0"/>
              </a:rPr>
              <a:t>	4.	Engage parking brake.</a:t>
            </a:r>
          </a:p>
          <a:p>
            <a:r>
              <a:rPr lang="en-US" altLang="en-US">
                <a:latin typeface="Arial" panose="020B0604020202020204" pitchFamily="34" charset="0"/>
              </a:rPr>
              <a:t>	5.	Steer against curb or embankment, if possible.  </a:t>
            </a:r>
            <a:endParaRPr lang="en-US" altLang="en-US" b="1">
              <a:latin typeface="Arial" panose="020B0604020202020204" pitchFamily="34" charset="0"/>
            </a:endParaRPr>
          </a:p>
          <a:p>
            <a:r>
              <a:rPr lang="en-US" altLang="en-US" b="1">
                <a:latin typeface="Arial" panose="020B0604020202020204" pitchFamily="34" charset="0"/>
              </a:rPr>
              <a:t>Tire Blowout</a:t>
            </a:r>
            <a:endParaRPr lang="en-US" altLang="en-US">
              <a:latin typeface="Arial" panose="020B0604020202020204" pitchFamily="34" charset="0"/>
            </a:endParaRPr>
          </a:p>
          <a:p>
            <a:r>
              <a:rPr lang="en-US" altLang="en-US">
                <a:latin typeface="Arial" panose="020B0604020202020204" pitchFamily="34" charset="0"/>
              </a:rPr>
              <a:t>	1.	Keep a firm grip on the steering wheel.</a:t>
            </a:r>
          </a:p>
          <a:p>
            <a:r>
              <a:rPr lang="en-US" altLang="en-US">
                <a:latin typeface="Arial" panose="020B0604020202020204" pitchFamily="34" charset="0"/>
              </a:rPr>
              <a:t>	2.	Keep wheels as straight as possible.</a:t>
            </a:r>
          </a:p>
          <a:p>
            <a:r>
              <a:rPr lang="en-US" altLang="en-US">
                <a:latin typeface="Arial" panose="020B0604020202020204" pitchFamily="34" charset="0"/>
              </a:rPr>
              <a:t>	3.	Slow down gradually by pumping brakes lightly.</a:t>
            </a:r>
          </a:p>
          <a:p>
            <a:r>
              <a:rPr lang="en-US" altLang="en-US">
                <a:latin typeface="Arial" panose="020B0604020202020204" pitchFamily="34" charset="0"/>
              </a:rPr>
              <a:t>	4.	Reduce speed to 15 mph or less before pulling off onto shoulder.</a:t>
            </a:r>
          </a:p>
          <a:p>
            <a:r>
              <a:rPr lang="en-US" altLang="en-US" b="1">
                <a:latin typeface="Arial" panose="020B0604020202020204" pitchFamily="34" charset="0"/>
              </a:rPr>
              <a:t>Accelerator Sticks</a:t>
            </a:r>
            <a:r>
              <a:rPr lang="en-US" altLang="en-US">
                <a:latin typeface="Arial" panose="020B0604020202020204" pitchFamily="34" charset="0"/>
              </a:rPr>
              <a:t> </a:t>
            </a:r>
          </a:p>
          <a:p>
            <a:r>
              <a:rPr lang="en-US" altLang="en-US">
                <a:latin typeface="Arial" panose="020B0604020202020204" pitchFamily="34" charset="0"/>
              </a:rPr>
              <a:t>	1.	Pump accelerator pedal with several sharp jabs to release it.</a:t>
            </a:r>
          </a:p>
          <a:p>
            <a:r>
              <a:rPr lang="en-US" altLang="en-US">
                <a:latin typeface="Arial" panose="020B0604020202020204" pitchFamily="34" charset="0"/>
              </a:rPr>
              <a:t>	2.	Try to pull pedal up with your toe.</a:t>
            </a:r>
          </a:p>
          <a:p>
            <a:r>
              <a:rPr lang="en-US" altLang="en-US">
                <a:latin typeface="Arial" panose="020B0604020202020204" pitchFamily="34" charset="0"/>
              </a:rPr>
              <a:t>	3.	Put in neutral, turn on emergency flashers, and sound horn to warn others.</a:t>
            </a:r>
          </a:p>
          <a:p>
            <a:r>
              <a:rPr lang="en-US" altLang="en-US">
                <a:latin typeface="Arial" panose="020B0604020202020204" pitchFamily="34" charset="0"/>
              </a:rPr>
              <a:t>	4.	Apply brakes and pull off highway.</a:t>
            </a:r>
          </a:p>
          <a:p>
            <a:r>
              <a:rPr lang="en-US" altLang="en-US" b="1">
                <a:latin typeface="Arial" panose="020B0604020202020204" pitchFamily="34" charset="0"/>
              </a:rPr>
              <a:t>Recovering From a Skid</a:t>
            </a:r>
            <a:endParaRPr lang="en-US" altLang="en-US">
              <a:latin typeface="Arial" panose="020B0604020202020204" pitchFamily="34" charset="0"/>
            </a:endParaRPr>
          </a:p>
          <a:p>
            <a:r>
              <a:rPr lang="en-US" altLang="en-US">
                <a:latin typeface="Arial" panose="020B0604020202020204" pitchFamily="34" charset="0"/>
              </a:rPr>
              <a:t>	1.	Take your foot off of gas or brake pedal; avoid braking. </a:t>
            </a:r>
          </a:p>
          <a:p>
            <a:r>
              <a:rPr lang="en-US" altLang="en-US">
                <a:latin typeface="Arial" panose="020B0604020202020204" pitchFamily="34" charset="0"/>
              </a:rPr>
              <a:t>	2.	Steer in the direction in which you want the vehicle to go.</a:t>
            </a:r>
          </a:p>
          <a:p>
            <a:r>
              <a:rPr lang="en-US" altLang="en-US" b="1">
                <a:latin typeface="Arial" panose="020B0604020202020204" pitchFamily="34" charset="0"/>
              </a:rPr>
              <a:t>Blinding Lights</a:t>
            </a:r>
            <a:endParaRPr lang="en-US" altLang="en-US">
              <a:latin typeface="Arial" panose="020B0604020202020204" pitchFamily="34" charset="0"/>
            </a:endParaRPr>
          </a:p>
          <a:p>
            <a:r>
              <a:rPr lang="en-US" altLang="en-US">
                <a:latin typeface="Arial" panose="020B0604020202020204" pitchFamily="34" charset="0"/>
              </a:rPr>
              <a:t>	1.	Flash your high beams to signal the approaching car, but don't leave them on; two blind drivers is worse than one. </a:t>
            </a:r>
          </a:p>
          <a:p>
            <a:r>
              <a:rPr lang="en-US" altLang="en-US">
                <a:latin typeface="Arial" panose="020B0604020202020204" pitchFamily="34" charset="0"/>
              </a:rPr>
              <a:t>	2.	Look at the right edge of the road.</a:t>
            </a:r>
          </a:p>
          <a:p>
            <a:r>
              <a:rPr lang="en-US" altLang="en-US">
                <a:latin typeface="Arial" panose="020B0604020202020204" pitchFamily="34" charset="0"/>
              </a:rPr>
              <a:t>	3.	Slow down.</a:t>
            </a:r>
          </a:p>
          <a:p>
            <a:r>
              <a:rPr lang="en-US" altLang="en-US" b="1">
                <a:latin typeface="Arial" panose="020B0604020202020204" pitchFamily="34" charset="0"/>
              </a:rPr>
              <a:t>Lights Fail</a:t>
            </a:r>
            <a:endParaRPr lang="en-US" altLang="en-US">
              <a:latin typeface="Arial" panose="020B0604020202020204" pitchFamily="34" charset="0"/>
            </a:endParaRPr>
          </a:p>
          <a:p>
            <a:r>
              <a:rPr lang="en-US" altLang="en-US">
                <a:latin typeface="Arial" panose="020B0604020202020204" pitchFamily="34" charset="0"/>
              </a:rPr>
              <a:t>	1.	Try other lights such as high or low beam, turning signal, parking lights, fog lights, and brake lights. The problem may be in one of the switches.</a:t>
            </a:r>
          </a:p>
          <a:p>
            <a:r>
              <a:rPr lang="en-US" altLang="en-US">
                <a:latin typeface="Arial" panose="020B0604020202020204" pitchFamily="34" charset="0"/>
              </a:rPr>
              <a:t>	2.	Pull off the road and stop.</a:t>
            </a:r>
          </a:p>
          <a:p>
            <a:r>
              <a:rPr lang="en-US" altLang="en-US" b="1">
                <a:latin typeface="Arial" panose="020B0604020202020204" pitchFamily="34" charset="0"/>
              </a:rPr>
              <a:t>Imminent Head-on or Front Corner Collision</a:t>
            </a:r>
            <a:endParaRPr lang="en-US" altLang="en-US">
              <a:latin typeface="Arial" panose="020B0604020202020204" pitchFamily="34" charset="0"/>
            </a:endParaRPr>
          </a:p>
          <a:p>
            <a:r>
              <a:rPr lang="en-US" altLang="en-US">
                <a:latin typeface="Arial" panose="020B0604020202020204" pitchFamily="34" charset="0"/>
              </a:rPr>
              <a:t>	1.	Steer until accident is unavoidable; if you can't avoid a collision, try to have a glancing impact, rather than a head-on impact.</a:t>
            </a:r>
          </a:p>
          <a:p>
            <a:r>
              <a:rPr lang="en-US" altLang="en-US">
                <a:latin typeface="Arial" panose="020B0604020202020204" pitchFamily="34" charset="0"/>
              </a:rPr>
              <a:t>	2.	Stay in vehicle (don't try to jump out; you are safer in the van)</a:t>
            </a:r>
          </a:p>
          <a:p>
            <a:r>
              <a:rPr lang="en-US" altLang="en-US">
                <a:latin typeface="Arial" panose="020B0604020202020204" pitchFamily="34" charset="0"/>
              </a:rPr>
              <a:t>	3.	Immediately before impact‑‑driver crosses arms over face and presses head and arms against steering wheel</a:t>
            </a:r>
          </a:p>
          <a:p>
            <a:r>
              <a:rPr lang="en-US" altLang="en-US">
                <a:latin typeface="Arial" panose="020B0604020202020204" pitchFamily="34" charset="0"/>
              </a:rPr>
              <a:t>	4.	Passengers in other seats cross arms over face and press head and arms against back of forward seat</a:t>
            </a:r>
          </a:p>
          <a:p>
            <a:r>
              <a:rPr lang="en-US" altLang="en-US" b="1">
                <a:latin typeface="Arial" panose="020B0604020202020204" pitchFamily="34" charset="0"/>
              </a:rPr>
              <a:t>Physical Emergencies Affecting the Driver</a:t>
            </a:r>
            <a:endParaRPr lang="en-US" altLang="en-US">
              <a:latin typeface="Arial" panose="020B0604020202020204" pitchFamily="34" charset="0"/>
            </a:endParaRPr>
          </a:p>
          <a:p>
            <a:r>
              <a:rPr lang="en-US" altLang="en-US">
                <a:latin typeface="Arial" panose="020B0604020202020204" pitchFamily="34" charset="0"/>
              </a:rPr>
              <a:t>	1.	Dirt in eye, violent coughing and sneezing attack‑‑signal, slow down and stop, until condition is corrected</a:t>
            </a:r>
          </a:p>
          <a:p>
            <a:r>
              <a:rPr lang="en-US" altLang="en-US">
                <a:latin typeface="Arial" panose="020B0604020202020204" pitchFamily="34" charset="0"/>
              </a:rPr>
              <a:t>	2.	Dropped articles‑‑do not try to retrieve anything from the floor of vehicle while vehicle is moving.  Stop; then recover or dispose of dropped item</a:t>
            </a:r>
          </a:p>
          <a:p>
            <a:r>
              <a:rPr lang="en-US" altLang="en-US" b="1">
                <a:latin typeface="Arial" panose="020B0604020202020204" pitchFamily="34" charset="0"/>
              </a:rPr>
              <a:t>Engine Stalls</a:t>
            </a:r>
            <a:endParaRPr lang="en-US" altLang="en-US">
              <a:latin typeface="Arial" panose="020B0604020202020204" pitchFamily="34" charset="0"/>
            </a:endParaRPr>
          </a:p>
          <a:p>
            <a:r>
              <a:rPr lang="en-US" altLang="en-US">
                <a:latin typeface="Arial" panose="020B0604020202020204" pitchFamily="34" charset="0"/>
              </a:rPr>
              <a:t>	1.	Do not turn off ignition; shift to neutral.</a:t>
            </a:r>
          </a:p>
          <a:p>
            <a:r>
              <a:rPr lang="en-US" altLang="en-US">
                <a:latin typeface="Arial" panose="020B0604020202020204" pitchFamily="34" charset="0"/>
              </a:rPr>
              <a:t>	2.	Turn on emergency flashers.</a:t>
            </a:r>
          </a:p>
          <a:p>
            <a:r>
              <a:rPr lang="en-US" altLang="en-US">
                <a:latin typeface="Arial" panose="020B0604020202020204" pitchFamily="34" charset="0"/>
              </a:rPr>
              <a:t>	3.	Carefully steer onto the shoulder.</a:t>
            </a:r>
          </a:p>
          <a:p>
            <a:r>
              <a:rPr lang="en-US" altLang="en-US">
                <a:latin typeface="Arial" panose="020B0604020202020204" pitchFamily="34" charset="0"/>
              </a:rPr>
              <a:t>	4.	Use emergency brake to slow down and stop if necessary.</a:t>
            </a:r>
          </a:p>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3F288518-31BA-8613-1C93-EA264B7F827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3735D6-2EC8-48BB-B366-04E87CAFC66F}" type="slidenum">
              <a:rPr lang="en-US" altLang="en-US"/>
              <a:pPr>
                <a:spcBef>
                  <a:spcPct val="0"/>
                </a:spcBef>
              </a:pPr>
              <a:t>13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Once you leave a city, you cannot rely on your typical navigational systems (</a:t>
            </a:r>
            <a:r>
              <a:rPr lang="en-US" sz="1800" b="0" i="0" err="1">
                <a:solidFill>
                  <a:srgbClr val="000000"/>
                </a:solidFill>
                <a:effectLst/>
                <a:latin typeface="Calibri" panose="020F0502020204030204" pitchFamily="34" charset="0"/>
              </a:rPr>
              <a:t>ie</a:t>
            </a:r>
            <a:r>
              <a:rPr lang="en-US" sz="1800" b="0" i="0">
                <a:solidFill>
                  <a:srgbClr val="000000"/>
                </a:solidFill>
                <a:effectLst/>
                <a:latin typeface="Calibri" panose="020F0502020204030204" pitchFamily="34" charset="0"/>
              </a:rPr>
              <a:t>- Google maps, Waze) to get you and your crew safely to your destination.  You may quickly lose cell service, meaning your phone cannot tell you where you are and keep you on your planned route.  Or, the option suggested may be outdated, unsafe, or not even open!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Getting lost on poorly-marked roads where not many people travel can be extremely dangerous and stressful.  Taking a suggested route that is confusing or poorly-maintained can turn a two-hour drive into a four-hour drive, leading to an exhausted and grumpy crew setting up camp late and cutting in to your recharge time.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It is important to plan your trip before you go with as much detail as you can gather, and with multiple sources of information.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For instance: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Check your Project Specs for directions, </a:t>
            </a:r>
            <a:r>
              <a:rPr lang="en-US" sz="1800" b="0" i="0" err="1">
                <a:solidFill>
                  <a:srgbClr val="000000"/>
                </a:solidFill>
                <a:effectLst/>
                <a:latin typeface="Calibri" panose="020F0502020204030204" pitchFamily="34" charset="0"/>
              </a:rPr>
              <a:t>lat</a:t>
            </a:r>
            <a:r>
              <a:rPr lang="en-US" sz="1800" b="0" i="0">
                <a:solidFill>
                  <a:srgbClr val="000000"/>
                </a:solidFill>
                <a:effectLst/>
                <a:latin typeface="Calibri" panose="020F0502020204030204" pitchFamily="34" charset="0"/>
              </a:rPr>
              <a:t>/longs, and other pertinent information.  If they include specific route recommendations, then use them!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Ask your </a:t>
            </a:r>
            <a:r>
              <a:rPr lang="en-US" sz="1800" b="0" i="0" err="1">
                <a:solidFill>
                  <a:srgbClr val="000000"/>
                </a:solidFill>
                <a:effectLst/>
                <a:latin typeface="Calibri" panose="020F0502020204030204" pitchFamily="34" charset="0"/>
              </a:rPr>
              <a:t>Woodsboss</a:t>
            </a:r>
            <a:r>
              <a:rPr lang="en-US" sz="1800" b="0" i="0">
                <a:solidFill>
                  <a:srgbClr val="000000"/>
                </a:solidFill>
                <a:effectLst/>
                <a:latin typeface="Calibri" panose="020F0502020204030204" pitchFamily="34" charset="0"/>
              </a:rPr>
              <a:t>, PC, or Project Partner if there are specific routes you should use or avoid to get to where you are headed.  They are usually your best source of information about road conditions and other factors.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Check Google maps for an approximate route and travel time.  If you were told to follow a specific route, then add points along your travel path.  Download the map onto your phone so you still have it in areas of spotty cell service.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Carry paper maps for your route and for the areas you will be working.  These can include: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Motor Vehicle Use Maps (more info below)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Road atlases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Forest Service Recreation Maps </a:t>
            </a:r>
          </a:p>
          <a:p>
            <a:pPr lvl="1" algn="l" rtl="0" fontAlgn="base">
              <a:buFont typeface="Arial" panose="020B0604020202020204" pitchFamily="34" charset="0"/>
              <a:buChar char="•"/>
            </a:pPr>
            <a:r>
              <a:rPr lang="en-US" sz="1800" b="0" i="0">
                <a:solidFill>
                  <a:srgbClr val="000000"/>
                </a:solidFill>
                <a:effectLst/>
                <a:latin typeface="Calibri" panose="020F0502020204030204" pitchFamily="34" charset="0"/>
              </a:rPr>
              <a:t>While driving, use your shotgun navigator to keep you on the correct route.  If you think you may have gotten off course, pull over and reevaluate before continuing. </a:t>
            </a:r>
          </a:p>
          <a:p>
            <a:pPr marL="457200" indent="-45720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6D57852-F5EC-49AC-A4A4-3D2A1D686583}" type="slidenum">
              <a:rPr lang="en-US" altLang="en-US" smtClean="0"/>
              <a:pPr/>
              <a:t>16</a:t>
            </a:fld>
            <a:endParaRPr lang="en-US" altLang="en-US"/>
          </a:p>
        </p:txBody>
      </p:sp>
    </p:spTree>
    <p:extLst>
      <p:ext uri="{BB962C8B-B14F-4D97-AF65-F5344CB8AC3E}">
        <p14:creationId xmlns:p14="http://schemas.microsoft.com/office/powerpoint/2010/main" val="356942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Rest periods- 15-minute breaks every two hours (if driving without a secondary driver, otherwise switch drivers)</a:t>
            </a:r>
          </a:p>
          <a:p>
            <a:pPr marL="171450" indent="-171450">
              <a:buFontTx/>
              <a:buChar char="-"/>
            </a:pPr>
            <a:r>
              <a:rPr lang="en-US"/>
              <a:t>1 hour break every four hours </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47A7929E-5351-4C18-9626-CAC4A57E0E2F}" type="slidenum">
              <a:rPr lang="en-US" altLang="en-US" smtClean="0"/>
              <a:pPr/>
              <a:t>17</a:t>
            </a:fld>
            <a:endParaRPr lang="en-US" altLang="en-US"/>
          </a:p>
        </p:txBody>
      </p:sp>
    </p:spTree>
    <p:extLst>
      <p:ext uri="{BB962C8B-B14F-4D97-AF65-F5344CB8AC3E}">
        <p14:creationId xmlns:p14="http://schemas.microsoft.com/office/powerpoint/2010/main" val="67672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4739C7C-F1BD-A2FE-C759-9AF066414A3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08ABC3E-A1A1-2A5F-A501-E02AF198FB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3A0638-9231-3D08-97DD-4E114A45C9D7}"/>
              </a:ext>
            </a:extLst>
          </p:cNvPr>
          <p:cNvSpPr>
            <a:spLocks noGrp="1"/>
          </p:cNvSpPr>
          <p:nvPr>
            <p:ph type="sldNum" sz="quarter" idx="12"/>
          </p:nvPr>
        </p:nvSpPr>
        <p:spPr/>
        <p:txBody>
          <a:bodyPr/>
          <a:lstStyle>
            <a:lvl1pPr>
              <a:defRPr/>
            </a:lvl1pPr>
          </a:lstStyle>
          <a:p>
            <a:fld id="{FA9EC116-3E0D-43FE-9012-54C14256F618}" type="slidenum">
              <a:rPr lang="en-US" altLang="en-US"/>
              <a:pPr/>
              <a:t>‹#›</a:t>
            </a:fld>
            <a:endParaRPr lang="en-US" altLang="en-US"/>
          </a:p>
        </p:txBody>
      </p:sp>
    </p:spTree>
    <p:extLst>
      <p:ext uri="{BB962C8B-B14F-4D97-AF65-F5344CB8AC3E}">
        <p14:creationId xmlns:p14="http://schemas.microsoft.com/office/powerpoint/2010/main" val="97712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7A97D-9A80-5849-60BB-6C81E97D4E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0EB1E25-6FBD-43DD-DBCA-F7789ADE5B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DA50FF-92FB-8F9B-184F-175505815221}"/>
              </a:ext>
            </a:extLst>
          </p:cNvPr>
          <p:cNvSpPr>
            <a:spLocks noGrp="1"/>
          </p:cNvSpPr>
          <p:nvPr>
            <p:ph type="sldNum" sz="quarter" idx="12"/>
          </p:nvPr>
        </p:nvSpPr>
        <p:spPr/>
        <p:txBody>
          <a:bodyPr/>
          <a:lstStyle>
            <a:lvl1pPr>
              <a:defRPr/>
            </a:lvl1pPr>
          </a:lstStyle>
          <a:p>
            <a:fld id="{CD9C651B-B371-4C72-834A-9F5BEBB3AA22}" type="slidenum">
              <a:rPr lang="en-US" altLang="en-US"/>
              <a:pPr/>
              <a:t>‹#›</a:t>
            </a:fld>
            <a:endParaRPr lang="en-US" altLang="en-US"/>
          </a:p>
        </p:txBody>
      </p:sp>
    </p:spTree>
    <p:extLst>
      <p:ext uri="{BB962C8B-B14F-4D97-AF65-F5344CB8AC3E}">
        <p14:creationId xmlns:p14="http://schemas.microsoft.com/office/powerpoint/2010/main" val="113536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32626-023E-1FD2-B063-5C1C27EA0EC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65704F6-C3ED-3068-B329-1E7102AFA1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8ECC98-66C7-1D85-6891-199E6CC08D1A}"/>
              </a:ext>
            </a:extLst>
          </p:cNvPr>
          <p:cNvSpPr>
            <a:spLocks noGrp="1"/>
          </p:cNvSpPr>
          <p:nvPr>
            <p:ph type="sldNum" sz="quarter" idx="12"/>
          </p:nvPr>
        </p:nvSpPr>
        <p:spPr/>
        <p:txBody>
          <a:bodyPr/>
          <a:lstStyle>
            <a:lvl1pPr>
              <a:defRPr/>
            </a:lvl1pPr>
          </a:lstStyle>
          <a:p>
            <a:fld id="{8A121930-ACE3-46D9-9E62-3EB2A69CB740}" type="slidenum">
              <a:rPr lang="en-US" altLang="en-US"/>
              <a:pPr/>
              <a:t>‹#›</a:t>
            </a:fld>
            <a:endParaRPr lang="en-US" altLang="en-US"/>
          </a:p>
        </p:txBody>
      </p:sp>
    </p:spTree>
    <p:extLst>
      <p:ext uri="{BB962C8B-B14F-4D97-AF65-F5344CB8AC3E}">
        <p14:creationId xmlns:p14="http://schemas.microsoft.com/office/powerpoint/2010/main" val="279048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10D53-3A38-ECD3-EFE2-9CDDD056E5F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E923269-FEA9-326B-E8CF-D5821FBDA8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368C2A-BD60-1F9E-F3D6-57E66AB79A27}"/>
              </a:ext>
            </a:extLst>
          </p:cNvPr>
          <p:cNvSpPr>
            <a:spLocks noGrp="1"/>
          </p:cNvSpPr>
          <p:nvPr>
            <p:ph type="sldNum" sz="quarter" idx="12"/>
          </p:nvPr>
        </p:nvSpPr>
        <p:spPr/>
        <p:txBody>
          <a:bodyPr/>
          <a:lstStyle>
            <a:lvl1pPr>
              <a:defRPr/>
            </a:lvl1pPr>
          </a:lstStyle>
          <a:p>
            <a:fld id="{B00F62E2-17BD-49EA-B120-5CB5A345EA14}" type="slidenum">
              <a:rPr lang="en-US" altLang="en-US"/>
              <a:pPr/>
              <a:t>‹#›</a:t>
            </a:fld>
            <a:endParaRPr lang="en-US" altLang="en-US"/>
          </a:p>
        </p:txBody>
      </p:sp>
    </p:spTree>
    <p:extLst>
      <p:ext uri="{BB962C8B-B14F-4D97-AF65-F5344CB8AC3E}">
        <p14:creationId xmlns:p14="http://schemas.microsoft.com/office/powerpoint/2010/main" val="344617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A6760-28BA-41DF-E57B-5F60C43FFB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9B23B1F-8DA9-CED0-D07F-C1310702A7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A1132B-94E1-D41B-E8D1-D513AB70A343}"/>
              </a:ext>
            </a:extLst>
          </p:cNvPr>
          <p:cNvSpPr>
            <a:spLocks noGrp="1"/>
          </p:cNvSpPr>
          <p:nvPr>
            <p:ph type="sldNum" sz="quarter" idx="12"/>
          </p:nvPr>
        </p:nvSpPr>
        <p:spPr/>
        <p:txBody>
          <a:bodyPr/>
          <a:lstStyle>
            <a:lvl1pPr>
              <a:defRPr/>
            </a:lvl1pPr>
          </a:lstStyle>
          <a:p>
            <a:fld id="{E3C94FB2-BC4F-4E19-9640-DC9023F9DAE1}" type="slidenum">
              <a:rPr lang="en-US" altLang="en-US"/>
              <a:pPr/>
              <a:t>‹#›</a:t>
            </a:fld>
            <a:endParaRPr lang="en-US" altLang="en-US"/>
          </a:p>
        </p:txBody>
      </p:sp>
    </p:spTree>
    <p:extLst>
      <p:ext uri="{BB962C8B-B14F-4D97-AF65-F5344CB8AC3E}">
        <p14:creationId xmlns:p14="http://schemas.microsoft.com/office/powerpoint/2010/main" val="59937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D309A9-B69F-8F66-655C-8DE83B664F5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DAC4452-6498-5C2A-5EE2-DDF76EA746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CC9CA5-0E9D-7A65-5C95-439E68D51129}"/>
              </a:ext>
            </a:extLst>
          </p:cNvPr>
          <p:cNvSpPr>
            <a:spLocks noGrp="1"/>
          </p:cNvSpPr>
          <p:nvPr>
            <p:ph type="sldNum" sz="quarter" idx="12"/>
          </p:nvPr>
        </p:nvSpPr>
        <p:spPr/>
        <p:txBody>
          <a:bodyPr/>
          <a:lstStyle>
            <a:lvl1pPr>
              <a:defRPr/>
            </a:lvl1pPr>
          </a:lstStyle>
          <a:p>
            <a:fld id="{769F09C4-6B34-4BC9-8DF7-A6DBBAC1A446}" type="slidenum">
              <a:rPr lang="en-US" altLang="en-US"/>
              <a:pPr/>
              <a:t>‹#›</a:t>
            </a:fld>
            <a:endParaRPr lang="en-US" altLang="en-US"/>
          </a:p>
        </p:txBody>
      </p:sp>
    </p:spTree>
    <p:extLst>
      <p:ext uri="{BB962C8B-B14F-4D97-AF65-F5344CB8AC3E}">
        <p14:creationId xmlns:p14="http://schemas.microsoft.com/office/powerpoint/2010/main" val="115909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D3DF024-9F92-BF3F-EADD-9E3A01AD5B4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B2639C3-DDFC-30E1-3DF1-E1F4DA9A4E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0C0DBF9-9683-4B5B-2BBD-98C9A4A574F0}"/>
              </a:ext>
            </a:extLst>
          </p:cNvPr>
          <p:cNvSpPr>
            <a:spLocks noGrp="1"/>
          </p:cNvSpPr>
          <p:nvPr>
            <p:ph type="sldNum" sz="quarter" idx="12"/>
          </p:nvPr>
        </p:nvSpPr>
        <p:spPr/>
        <p:txBody>
          <a:bodyPr/>
          <a:lstStyle>
            <a:lvl1pPr>
              <a:defRPr/>
            </a:lvl1pPr>
          </a:lstStyle>
          <a:p>
            <a:fld id="{75AD89DD-BA98-43A5-A3FE-D8FBD9AEE86D}" type="slidenum">
              <a:rPr lang="en-US" altLang="en-US"/>
              <a:pPr/>
              <a:t>‹#›</a:t>
            </a:fld>
            <a:endParaRPr lang="en-US" altLang="en-US"/>
          </a:p>
        </p:txBody>
      </p:sp>
    </p:spTree>
    <p:extLst>
      <p:ext uri="{BB962C8B-B14F-4D97-AF65-F5344CB8AC3E}">
        <p14:creationId xmlns:p14="http://schemas.microsoft.com/office/powerpoint/2010/main" val="11561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49BA54D-B14A-2732-9678-0211F9CC610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016521D-4DF4-B2A0-A204-6520FF2FC4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AB56127-E8E6-C5F0-2862-9B76CE109C46}"/>
              </a:ext>
            </a:extLst>
          </p:cNvPr>
          <p:cNvSpPr>
            <a:spLocks noGrp="1"/>
          </p:cNvSpPr>
          <p:nvPr>
            <p:ph type="sldNum" sz="quarter" idx="12"/>
          </p:nvPr>
        </p:nvSpPr>
        <p:spPr/>
        <p:txBody>
          <a:bodyPr/>
          <a:lstStyle>
            <a:lvl1pPr>
              <a:defRPr/>
            </a:lvl1pPr>
          </a:lstStyle>
          <a:p>
            <a:fld id="{639DBF8C-B43F-402D-9F70-12818F8F6835}" type="slidenum">
              <a:rPr lang="en-US" altLang="en-US"/>
              <a:pPr/>
              <a:t>‹#›</a:t>
            </a:fld>
            <a:endParaRPr lang="en-US" altLang="en-US"/>
          </a:p>
        </p:txBody>
      </p:sp>
    </p:spTree>
    <p:extLst>
      <p:ext uri="{BB962C8B-B14F-4D97-AF65-F5344CB8AC3E}">
        <p14:creationId xmlns:p14="http://schemas.microsoft.com/office/powerpoint/2010/main" val="239446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FBB388-0548-3524-0EDD-DE74DF06549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03FE5B0-1ED8-5981-3C00-E2FBAB24B5B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CA304BA-4A33-9F0C-9D30-75DC5B90E378}"/>
              </a:ext>
            </a:extLst>
          </p:cNvPr>
          <p:cNvSpPr>
            <a:spLocks noGrp="1"/>
          </p:cNvSpPr>
          <p:nvPr>
            <p:ph type="sldNum" sz="quarter" idx="12"/>
          </p:nvPr>
        </p:nvSpPr>
        <p:spPr/>
        <p:txBody>
          <a:bodyPr/>
          <a:lstStyle>
            <a:lvl1pPr>
              <a:defRPr/>
            </a:lvl1pPr>
          </a:lstStyle>
          <a:p>
            <a:fld id="{FF58AFAA-4D0E-40D2-86BE-BFAAA5B23FAD}" type="slidenum">
              <a:rPr lang="en-US" altLang="en-US"/>
              <a:pPr/>
              <a:t>‹#›</a:t>
            </a:fld>
            <a:endParaRPr lang="en-US" altLang="en-US"/>
          </a:p>
        </p:txBody>
      </p:sp>
    </p:spTree>
    <p:extLst>
      <p:ext uri="{BB962C8B-B14F-4D97-AF65-F5344CB8AC3E}">
        <p14:creationId xmlns:p14="http://schemas.microsoft.com/office/powerpoint/2010/main" val="156739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5C572C-87D1-7A14-38E8-8551E6EE643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9AB9BD9-F91D-53DC-5858-9E2D054516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976138-C615-03B2-AC30-044074C1B3B2}"/>
              </a:ext>
            </a:extLst>
          </p:cNvPr>
          <p:cNvSpPr>
            <a:spLocks noGrp="1"/>
          </p:cNvSpPr>
          <p:nvPr>
            <p:ph type="sldNum" sz="quarter" idx="12"/>
          </p:nvPr>
        </p:nvSpPr>
        <p:spPr/>
        <p:txBody>
          <a:bodyPr/>
          <a:lstStyle>
            <a:lvl1pPr>
              <a:defRPr/>
            </a:lvl1pPr>
          </a:lstStyle>
          <a:p>
            <a:fld id="{0B8B199F-B7D7-4897-BE28-8D7FD6D7789D}" type="slidenum">
              <a:rPr lang="en-US" altLang="en-US"/>
              <a:pPr/>
              <a:t>‹#›</a:t>
            </a:fld>
            <a:endParaRPr lang="en-US" altLang="en-US"/>
          </a:p>
        </p:txBody>
      </p:sp>
    </p:spTree>
    <p:extLst>
      <p:ext uri="{BB962C8B-B14F-4D97-AF65-F5344CB8AC3E}">
        <p14:creationId xmlns:p14="http://schemas.microsoft.com/office/powerpoint/2010/main" val="2113037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CFE0F07-B3D6-32A7-C319-16130471CF1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0A1714A-5490-296A-046E-3FD305C864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CD4944-508F-63C5-E3FF-C6CA66538E1F}"/>
              </a:ext>
            </a:extLst>
          </p:cNvPr>
          <p:cNvSpPr>
            <a:spLocks noGrp="1"/>
          </p:cNvSpPr>
          <p:nvPr>
            <p:ph type="sldNum" sz="quarter" idx="12"/>
          </p:nvPr>
        </p:nvSpPr>
        <p:spPr/>
        <p:txBody>
          <a:bodyPr/>
          <a:lstStyle>
            <a:lvl1pPr>
              <a:defRPr/>
            </a:lvl1pPr>
          </a:lstStyle>
          <a:p>
            <a:fld id="{8C4CEB63-6651-4EB0-8EC3-58AFD88B54B4}" type="slidenum">
              <a:rPr lang="en-US" altLang="en-US"/>
              <a:pPr/>
              <a:t>‹#›</a:t>
            </a:fld>
            <a:endParaRPr lang="en-US" altLang="en-US"/>
          </a:p>
        </p:txBody>
      </p:sp>
    </p:spTree>
    <p:extLst>
      <p:ext uri="{BB962C8B-B14F-4D97-AF65-F5344CB8AC3E}">
        <p14:creationId xmlns:p14="http://schemas.microsoft.com/office/powerpoint/2010/main" val="98887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FC7566-B6FA-E199-DA29-80975DF1B63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5E6A757-960E-C23A-DCFC-FE17627C68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EEA8CA-33D7-4198-7C03-9777E3FC240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6BF9FAB6-0D17-0274-0D5D-A4A035E3B62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7F69BF8-DC4B-5F4F-F5A4-922D790DE22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71F8DA1-4373-4CD1-9864-9F40998213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5" name="Rectangle 5134">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Arc 5136">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1958686" y="1078335"/>
            <a:ext cx="2987899" cy="2240924"/>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3">
            <a:extLst>
              <a:ext uri="{FF2B5EF4-FFF2-40B4-BE49-F238E27FC236}">
                <a16:creationId xmlns:a16="http://schemas.microsoft.com/office/drawing/2014/main" id="{DAF4CB9E-6FE7-EAD2-44B4-F5E3F0800927}"/>
              </a:ext>
            </a:extLst>
          </p:cNvPr>
          <p:cNvPicPr>
            <a:picLocks noChangeAspect="1"/>
          </p:cNvPicPr>
          <p:nvPr/>
        </p:nvPicPr>
        <p:blipFill rotWithShape="1">
          <a:blip r:embed="rId3"/>
          <a:srcRect l="11876" r="838" b="-3"/>
          <a:stretch/>
        </p:blipFill>
        <p:spPr>
          <a:xfrm>
            <a:off x="3189295" y="2577601"/>
            <a:ext cx="5597129"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3074" name="Title 2">
            <a:extLst>
              <a:ext uri="{FF2B5EF4-FFF2-40B4-BE49-F238E27FC236}">
                <a16:creationId xmlns:a16="http://schemas.microsoft.com/office/drawing/2014/main" id="{D347ECCA-C895-0A99-BEF9-A5B175043AAB}"/>
              </a:ext>
            </a:extLst>
          </p:cNvPr>
          <p:cNvSpPr>
            <a:spLocks noGrp="1"/>
          </p:cNvSpPr>
          <p:nvPr>
            <p:ph type="ctrTitle"/>
          </p:nvPr>
        </p:nvSpPr>
        <p:spPr>
          <a:xfrm>
            <a:off x="645556" y="754840"/>
            <a:ext cx="3000776" cy="2757748"/>
          </a:xfrm>
        </p:spPr>
        <p:txBody>
          <a:bodyPr>
            <a:normAutofit/>
          </a:bodyPr>
          <a:lstStyle/>
          <a:p>
            <a:pPr algn="l" eaLnBrk="1" hangingPunct="1"/>
            <a:r>
              <a:rPr lang="en-US" altLang="en-US"/>
              <a:t> </a:t>
            </a:r>
          </a:p>
        </p:txBody>
      </p:sp>
      <p:sp>
        <p:nvSpPr>
          <p:cNvPr id="5123" name="Rectangle 3">
            <a:extLst>
              <a:ext uri="{FF2B5EF4-FFF2-40B4-BE49-F238E27FC236}">
                <a16:creationId xmlns:a16="http://schemas.microsoft.com/office/drawing/2014/main" id="{D7D7E6B9-4EB6-F77C-4CC9-529932A91F25}"/>
              </a:ext>
            </a:extLst>
          </p:cNvPr>
          <p:cNvSpPr>
            <a:spLocks noGrp="1" noChangeArrowheads="1"/>
          </p:cNvSpPr>
          <p:nvPr>
            <p:ph type="subTitle" idx="1"/>
          </p:nvPr>
        </p:nvSpPr>
        <p:spPr>
          <a:xfrm>
            <a:off x="645556" y="3633690"/>
            <a:ext cx="3000776" cy="2099321"/>
          </a:xfrm>
        </p:spPr>
        <p:txBody>
          <a:bodyPr rtlCol="0">
            <a:normAutofit/>
          </a:bodyPr>
          <a:lstStyle/>
          <a:p>
            <a:pPr algn="l">
              <a:spcAft>
                <a:spcPts val="0"/>
              </a:spcAft>
              <a:defRPr/>
            </a:pPr>
            <a:r>
              <a:rPr lang="en-US" altLang="en-US" dirty="0"/>
              <a:t>Northwest Youth Corps Intern Drivers Training</a:t>
            </a:r>
            <a:endParaRPr lang="en-US" dirty="0"/>
          </a:p>
        </p:txBody>
      </p:sp>
      <p:pic>
        <p:nvPicPr>
          <p:cNvPr id="3" name="Picture 3" descr="Logo&#10;&#10;Description automatically generated">
            <a:extLst>
              <a:ext uri="{FF2B5EF4-FFF2-40B4-BE49-F238E27FC236}">
                <a16:creationId xmlns:a16="http://schemas.microsoft.com/office/drawing/2014/main" id="{57B33451-C708-9457-1CB5-69BAB5A2E23A}"/>
              </a:ext>
            </a:extLst>
          </p:cNvPr>
          <p:cNvPicPr>
            <a:picLocks noChangeAspect="1"/>
          </p:cNvPicPr>
          <p:nvPr/>
        </p:nvPicPr>
        <p:blipFill rotWithShape="1">
          <a:blip r:embed="rId4"/>
          <a:srcRect l="16094" r="12643"/>
          <a:stretch/>
        </p:blipFill>
        <p:spPr>
          <a:xfrm>
            <a:off x="6457950" y="10"/>
            <a:ext cx="268605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
        <p:nvSpPr>
          <p:cNvPr id="3078" name="Text Box 8">
            <a:extLst>
              <a:ext uri="{FF2B5EF4-FFF2-40B4-BE49-F238E27FC236}">
                <a16:creationId xmlns:a16="http://schemas.microsoft.com/office/drawing/2014/main" id="{1912AF70-2594-F602-4370-23FF78887093}"/>
              </a:ext>
            </a:extLst>
          </p:cNvPr>
          <p:cNvSpPr txBox="1">
            <a:spLocks noChangeArrowheads="1"/>
          </p:cNvSpPr>
          <p:nvPr/>
        </p:nvSpPr>
        <p:spPr bwMode="auto">
          <a:xfrm>
            <a:off x="2057400" y="19050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700"/>
                                        <p:tgtEl>
                                          <p:spTgt spid="512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074"/>
                                        </p:tgtEl>
                                        <p:attrNameLst>
                                          <p:attrName>style.visibility</p:attrName>
                                        </p:attrNameLst>
                                      </p:cBhvr>
                                      <p:to>
                                        <p:strVal val="visible"/>
                                      </p:to>
                                    </p:set>
                                    <p:animEffect transition="in" filter="fade">
                                      <p:cBhvr>
                                        <p:cTn id="10" dur="7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E35A-F829-6B4C-720F-C909A2A0BF02}"/>
              </a:ext>
            </a:extLst>
          </p:cNvPr>
          <p:cNvSpPr>
            <a:spLocks noGrp="1"/>
          </p:cNvSpPr>
          <p:nvPr>
            <p:ph type="title"/>
          </p:nvPr>
        </p:nvSpPr>
        <p:spPr/>
        <p:txBody>
          <a:bodyPr/>
          <a:lstStyle/>
          <a:p>
            <a:endParaRPr lang="en-US"/>
          </a:p>
        </p:txBody>
      </p:sp>
      <p:pic>
        <p:nvPicPr>
          <p:cNvPr id="6" name="Picture 6" descr="Logo, company name&#10;&#10;Description automatically generated">
            <a:extLst>
              <a:ext uri="{FF2B5EF4-FFF2-40B4-BE49-F238E27FC236}">
                <a16:creationId xmlns:a16="http://schemas.microsoft.com/office/drawing/2014/main" id="{D8BD2AE9-20CB-238E-EE04-F69257A75E62}"/>
              </a:ext>
            </a:extLst>
          </p:cNvPr>
          <p:cNvPicPr>
            <a:picLocks noGrp="1" noChangeAspect="1"/>
          </p:cNvPicPr>
          <p:nvPr>
            <p:ph idx="1"/>
          </p:nvPr>
        </p:nvPicPr>
        <p:blipFill>
          <a:blip r:embed="rId2"/>
          <a:stretch>
            <a:fillRect/>
          </a:stretch>
        </p:blipFill>
        <p:spPr>
          <a:xfrm>
            <a:off x="1971763" y="1600200"/>
            <a:ext cx="5200473" cy="4525963"/>
          </a:xfrm>
        </p:spPr>
      </p:pic>
    </p:spTree>
    <p:extLst>
      <p:ext uri="{BB962C8B-B14F-4D97-AF65-F5344CB8AC3E}">
        <p14:creationId xmlns:p14="http://schemas.microsoft.com/office/powerpoint/2010/main" val="48037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30" name="Rectangle 3482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Rectangle 2">
            <a:extLst>
              <a:ext uri="{FF2B5EF4-FFF2-40B4-BE49-F238E27FC236}">
                <a16:creationId xmlns:a16="http://schemas.microsoft.com/office/drawing/2014/main" id="{D02AAD82-BEF8-0C61-B1F2-60F447275E40}"/>
              </a:ext>
            </a:extLst>
          </p:cNvPr>
          <p:cNvSpPr>
            <a:spLocks noGrp="1" noChangeArrowheads="1"/>
          </p:cNvSpPr>
          <p:nvPr>
            <p:ph type="title"/>
          </p:nvPr>
        </p:nvSpPr>
        <p:spPr>
          <a:xfrm>
            <a:off x="473202" y="639520"/>
            <a:ext cx="2571750" cy="1719072"/>
          </a:xfrm>
        </p:spPr>
        <p:txBody>
          <a:bodyPr anchor="b">
            <a:normAutofit/>
          </a:bodyPr>
          <a:lstStyle/>
          <a:p>
            <a:pPr eaLnBrk="1" hangingPunct="1"/>
            <a:r>
              <a:rPr lang="en-US" altLang="en-US" sz="4700"/>
              <a:t>Adverse weather</a:t>
            </a:r>
          </a:p>
        </p:txBody>
      </p:sp>
      <p:sp>
        <p:nvSpPr>
          <p:cNvPr id="348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Rectangle 3">
            <a:extLst>
              <a:ext uri="{FF2B5EF4-FFF2-40B4-BE49-F238E27FC236}">
                <a16:creationId xmlns:a16="http://schemas.microsoft.com/office/drawing/2014/main" id="{258CE5F4-1805-9ABF-BFF8-07FB233F7CC8}"/>
              </a:ext>
            </a:extLst>
          </p:cNvPr>
          <p:cNvSpPr>
            <a:spLocks noGrp="1" noChangeArrowheads="1"/>
          </p:cNvSpPr>
          <p:nvPr>
            <p:ph idx="1"/>
          </p:nvPr>
        </p:nvSpPr>
        <p:spPr>
          <a:xfrm>
            <a:off x="473202" y="2807208"/>
            <a:ext cx="2571750" cy="3410712"/>
          </a:xfrm>
        </p:spPr>
        <p:txBody>
          <a:bodyPr anchor="t">
            <a:normAutofit/>
          </a:bodyPr>
          <a:lstStyle/>
          <a:p>
            <a:pPr eaLnBrk="1" hangingPunct="1">
              <a:lnSpc>
                <a:spcPct val="90000"/>
              </a:lnSpc>
            </a:pPr>
            <a:r>
              <a:rPr lang="en-US" altLang="en-US" sz="1300"/>
              <a:t>Always drive for conditions, travel at slower speeds, maintain greater following distances</a:t>
            </a:r>
          </a:p>
          <a:p>
            <a:pPr eaLnBrk="1" hangingPunct="1">
              <a:lnSpc>
                <a:spcPct val="90000"/>
              </a:lnSpc>
            </a:pPr>
            <a:r>
              <a:rPr lang="en-US" altLang="en-US" sz="1300"/>
              <a:t>Use your headlights whenever driving- Day or Night</a:t>
            </a:r>
          </a:p>
          <a:p>
            <a:pPr eaLnBrk="1" hangingPunct="1">
              <a:lnSpc>
                <a:spcPct val="90000"/>
              </a:lnSpc>
            </a:pPr>
            <a:r>
              <a:rPr lang="en-US" altLang="en-US" sz="1300"/>
              <a:t>In thick fog use your hazard lights</a:t>
            </a:r>
          </a:p>
          <a:p>
            <a:pPr eaLnBrk="1" hangingPunct="1">
              <a:lnSpc>
                <a:spcPct val="90000"/>
              </a:lnSpc>
            </a:pPr>
            <a:r>
              <a:rPr lang="en-US" altLang="en-US" sz="1300"/>
              <a:t>Plan for delays and give yourself more time</a:t>
            </a:r>
          </a:p>
          <a:p>
            <a:pPr eaLnBrk="1" hangingPunct="1">
              <a:lnSpc>
                <a:spcPct val="90000"/>
              </a:lnSpc>
            </a:pPr>
            <a:r>
              <a:rPr lang="en-US" altLang="en-US" sz="1300"/>
              <a:t>If driving in snow or icy conditions, do not slam on brakes, pump them gently, steer into slides</a:t>
            </a:r>
          </a:p>
          <a:p>
            <a:pPr eaLnBrk="1" hangingPunct="1">
              <a:lnSpc>
                <a:spcPct val="90000"/>
              </a:lnSpc>
            </a:pPr>
            <a:endParaRPr lang="en-US" altLang="en-US" sz="1300"/>
          </a:p>
        </p:txBody>
      </p:sp>
      <p:pic>
        <p:nvPicPr>
          <p:cNvPr id="2" name="Picture 2" descr="Timeline&#10;&#10;Description automatically generated">
            <a:extLst>
              <a:ext uri="{FF2B5EF4-FFF2-40B4-BE49-F238E27FC236}">
                <a16:creationId xmlns:a16="http://schemas.microsoft.com/office/drawing/2014/main" id="{DEF56C32-5DC8-B7AD-238F-24E78A67D5B4}"/>
              </a:ext>
            </a:extLst>
          </p:cNvPr>
          <p:cNvPicPr>
            <a:picLocks noChangeAspect="1"/>
          </p:cNvPicPr>
          <p:nvPr/>
        </p:nvPicPr>
        <p:blipFill>
          <a:blip r:embed="rId2"/>
          <a:stretch>
            <a:fillRect/>
          </a:stretch>
        </p:blipFill>
        <p:spPr>
          <a:xfrm>
            <a:off x="3490722" y="1972747"/>
            <a:ext cx="5177790" cy="29125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0A8C3-506D-AD8B-3C78-70262477407D}"/>
              </a:ext>
            </a:extLst>
          </p:cNvPr>
          <p:cNvSpPr txBox="1"/>
          <p:nvPr/>
        </p:nvSpPr>
        <p:spPr>
          <a:xfrm>
            <a:off x="389107" y="603115"/>
            <a:ext cx="8112868" cy="4524315"/>
          </a:xfrm>
          <a:prstGeom prst="rect">
            <a:avLst/>
          </a:prstGeom>
          <a:noFill/>
        </p:spPr>
        <p:txBody>
          <a:bodyPr wrap="square" rtlCol="0">
            <a:spAutoFit/>
          </a:bodyPr>
          <a:lstStyle/>
          <a:p>
            <a:pPr marL="285750" indent="-285750">
              <a:buFont typeface="Arial" panose="020B0604020202020204" pitchFamily="34" charset="0"/>
              <a:buChar char="•"/>
            </a:pPr>
            <a:r>
              <a:rPr lang="en-US" sz="4400"/>
              <a:t>Conditions can change rapidly, situational awareness is critical.</a:t>
            </a:r>
          </a:p>
          <a:p>
            <a:pPr marL="285750" indent="-285750">
              <a:buFont typeface="Arial" panose="020B0604020202020204" pitchFamily="34" charset="0"/>
              <a:buChar char="•"/>
            </a:pPr>
            <a:r>
              <a:rPr lang="en-US" sz="4400"/>
              <a:t>Know where you’re going, plan for rest breaks and fueling.</a:t>
            </a:r>
          </a:p>
          <a:p>
            <a:pPr marL="285750" indent="-285750">
              <a:buFont typeface="Arial" panose="020B0604020202020204" pitchFamily="34" charset="0"/>
              <a:buChar char="•"/>
            </a:pPr>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8" name="Rectangle 4096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a:extLst>
              <a:ext uri="{FF2B5EF4-FFF2-40B4-BE49-F238E27FC236}">
                <a16:creationId xmlns:a16="http://schemas.microsoft.com/office/drawing/2014/main" id="{C4D5E6B5-BA39-AFFC-8179-B1B01D776472}"/>
              </a:ext>
            </a:extLst>
          </p:cNvPr>
          <p:cNvSpPr>
            <a:spLocks noGrp="1"/>
          </p:cNvSpPr>
          <p:nvPr>
            <p:ph type="title"/>
          </p:nvPr>
        </p:nvSpPr>
        <p:spPr>
          <a:xfrm>
            <a:off x="628650" y="365125"/>
            <a:ext cx="7886700" cy="1325563"/>
          </a:xfrm>
        </p:spPr>
        <p:txBody>
          <a:bodyPr>
            <a:normAutofit/>
          </a:bodyPr>
          <a:lstStyle/>
          <a:p>
            <a:pPr eaLnBrk="1" hangingPunct="1"/>
            <a:r>
              <a:rPr lang="en-US" altLang="en-US" sz="4700"/>
              <a:t>Emergencies</a:t>
            </a:r>
          </a:p>
        </p:txBody>
      </p:sp>
      <p:sp>
        <p:nvSpPr>
          <p:cNvPr id="4097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3" name="Content Placeholder 2">
            <a:extLst>
              <a:ext uri="{FF2B5EF4-FFF2-40B4-BE49-F238E27FC236}">
                <a16:creationId xmlns:a16="http://schemas.microsoft.com/office/drawing/2014/main" id="{84B1C556-419B-4221-DE55-CA1175C89941}"/>
              </a:ext>
            </a:extLst>
          </p:cNvPr>
          <p:cNvSpPr>
            <a:spLocks noGrp="1"/>
          </p:cNvSpPr>
          <p:nvPr>
            <p:ph idx="1"/>
          </p:nvPr>
        </p:nvSpPr>
        <p:spPr>
          <a:xfrm>
            <a:off x="628650" y="1929384"/>
            <a:ext cx="7886700" cy="4251960"/>
          </a:xfrm>
        </p:spPr>
        <p:txBody>
          <a:bodyPr rtlCol="0">
            <a:normAutofit/>
          </a:bodyPr>
          <a:lstStyle/>
          <a:p>
            <a:pPr eaLnBrk="1" fontAlgn="auto" hangingPunct="1">
              <a:spcAft>
                <a:spcPts val="0"/>
              </a:spcAft>
              <a:defRPr/>
            </a:pPr>
            <a:r>
              <a:rPr lang="en-US" altLang="en-US" sz="1900"/>
              <a:t>Brake Failure- use lower gears for longer downhill descents, do not ride brakes. Let brakes cool if needed</a:t>
            </a:r>
            <a:endParaRPr lang="en-US" altLang="en-US" sz="1900">
              <a:cs typeface="Calibri"/>
            </a:endParaRPr>
          </a:p>
          <a:p>
            <a:pPr eaLnBrk="1" fontAlgn="auto" hangingPunct="1">
              <a:spcAft>
                <a:spcPts val="0"/>
              </a:spcAft>
              <a:defRPr/>
            </a:pPr>
            <a:r>
              <a:rPr lang="en-US" altLang="en-US" sz="1900"/>
              <a:t>Tire Blowout- be aware of tire condition, maintain firm control of steering wheel, pull off in a safe spot.</a:t>
            </a:r>
          </a:p>
          <a:p>
            <a:pPr eaLnBrk="1" fontAlgn="auto" hangingPunct="1">
              <a:spcAft>
                <a:spcPts val="0"/>
              </a:spcAft>
              <a:defRPr/>
            </a:pPr>
            <a:r>
              <a:rPr lang="en-US" altLang="en-US" sz="1900"/>
              <a:t>Engine Issues- stay up to date on vehicle maintenance, make repairs before they are larger problems!</a:t>
            </a:r>
          </a:p>
          <a:p>
            <a:pPr eaLnBrk="1" fontAlgn="auto" hangingPunct="1">
              <a:spcAft>
                <a:spcPts val="0"/>
              </a:spcAft>
              <a:defRPr/>
            </a:pPr>
            <a:r>
              <a:rPr lang="en-US" altLang="en-US" sz="1900"/>
              <a:t>Imminent collision- Remain Calm, maintain control of vehicle, minimize impact as possible</a:t>
            </a:r>
          </a:p>
          <a:p>
            <a:pPr eaLnBrk="1" fontAlgn="auto" hangingPunct="1">
              <a:spcAft>
                <a:spcPts val="0"/>
              </a:spcAft>
              <a:defRPr/>
            </a:pPr>
            <a:r>
              <a:rPr lang="en-US" altLang="en-US" sz="1900"/>
              <a:t>Always leave yourself an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fade">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fade">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fade">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Rectangle 2">
            <a:extLst>
              <a:ext uri="{FF2B5EF4-FFF2-40B4-BE49-F238E27FC236}">
                <a16:creationId xmlns:a16="http://schemas.microsoft.com/office/drawing/2014/main" id="{84B715A4-5738-F855-868D-78558E450110}"/>
              </a:ext>
            </a:extLst>
          </p:cNvPr>
          <p:cNvSpPr>
            <a:spLocks noGrp="1" noChangeArrowheads="1"/>
          </p:cNvSpPr>
          <p:nvPr>
            <p:ph type="title"/>
          </p:nvPr>
        </p:nvSpPr>
        <p:spPr>
          <a:xfrm>
            <a:off x="429369" y="238539"/>
            <a:ext cx="8263890" cy="1434415"/>
          </a:xfrm>
        </p:spPr>
        <p:txBody>
          <a:bodyPr anchor="b">
            <a:normAutofit/>
          </a:bodyPr>
          <a:lstStyle/>
          <a:p>
            <a:pPr eaLnBrk="1" hangingPunct="1"/>
            <a:r>
              <a:rPr lang="en-US" altLang="en-US" sz="4700"/>
              <a:t>Driving on Forest Roads</a:t>
            </a:r>
          </a:p>
        </p:txBody>
      </p:sp>
      <p:sp>
        <p:nvSpPr>
          <p:cNvPr id="430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1" name="Rectangle 3">
            <a:extLst>
              <a:ext uri="{FF2B5EF4-FFF2-40B4-BE49-F238E27FC236}">
                <a16:creationId xmlns:a16="http://schemas.microsoft.com/office/drawing/2014/main" id="{DC7F3100-D3AE-AA1E-5E2A-4A186C6AF001}"/>
              </a:ext>
            </a:extLst>
          </p:cNvPr>
          <p:cNvSpPr>
            <a:spLocks noGrp="1" noChangeArrowheads="1"/>
          </p:cNvSpPr>
          <p:nvPr>
            <p:ph idx="1"/>
          </p:nvPr>
        </p:nvSpPr>
        <p:spPr>
          <a:xfrm>
            <a:off x="429369" y="2071316"/>
            <a:ext cx="5035164" cy="4119172"/>
          </a:xfrm>
        </p:spPr>
        <p:txBody>
          <a:bodyPr anchor="t">
            <a:normAutofit/>
          </a:bodyPr>
          <a:lstStyle/>
          <a:p>
            <a:pPr eaLnBrk="1" hangingPunct="1"/>
            <a:r>
              <a:rPr lang="en-US" altLang="en-US" sz="1900"/>
              <a:t>Conditions and road surface can change rapidly- washboard, ruts, loose gravel, dust</a:t>
            </a:r>
            <a:endParaRPr lang="en-US" altLang="en-US" sz="1900">
              <a:cs typeface="Calibri"/>
            </a:endParaRPr>
          </a:p>
          <a:p>
            <a:pPr eaLnBrk="1" hangingPunct="1"/>
            <a:r>
              <a:rPr lang="en-US" altLang="en-US" sz="1900"/>
              <a:t>Drive at speeds that maximize your ability to react. 25 mph is fast on these roads *is there a speed limit on FS roads?</a:t>
            </a:r>
            <a:endParaRPr lang="en-US" altLang="en-US" sz="1900">
              <a:cs typeface="Calibri"/>
            </a:endParaRPr>
          </a:p>
          <a:p>
            <a:pPr eaLnBrk="1" hangingPunct="1"/>
            <a:r>
              <a:rPr lang="en-US" altLang="en-US" sz="1900"/>
              <a:t>Expect to encounter other drivers, logging trucks, recreationalists.</a:t>
            </a:r>
            <a:endParaRPr lang="en-US" altLang="en-US" sz="1900">
              <a:cs typeface="Calibri"/>
            </a:endParaRPr>
          </a:p>
          <a:p>
            <a:pPr eaLnBrk="1" hangingPunct="1"/>
            <a:r>
              <a:rPr lang="en-US" altLang="en-US" sz="1900"/>
              <a:t>Use turn-outs in the roadway, give right-of-way to other vehicles</a:t>
            </a:r>
            <a:endParaRPr lang="en-US" altLang="en-US" sz="1900">
              <a:cs typeface="Calibri"/>
            </a:endParaRPr>
          </a:p>
          <a:p>
            <a:pPr eaLnBrk="1" hangingPunct="1"/>
            <a:endParaRPr lang="en-US" altLang="en-US" sz="1900"/>
          </a:p>
        </p:txBody>
      </p:sp>
      <p:pic>
        <p:nvPicPr>
          <p:cNvPr id="2" name="Picture 2">
            <a:extLst>
              <a:ext uri="{FF2B5EF4-FFF2-40B4-BE49-F238E27FC236}">
                <a16:creationId xmlns:a16="http://schemas.microsoft.com/office/drawing/2014/main" id="{3ABE7DB8-44FA-D23A-F5E2-DB22C2F77B56}"/>
              </a:ext>
            </a:extLst>
          </p:cNvPr>
          <p:cNvPicPr>
            <a:picLocks noChangeAspect="1"/>
          </p:cNvPicPr>
          <p:nvPr/>
        </p:nvPicPr>
        <p:blipFill rotWithShape="1">
          <a:blip r:embed="rId2"/>
          <a:srcRect l="15489" r="36495" b="-1"/>
          <a:stretch/>
        </p:blipFill>
        <p:spPr>
          <a:xfrm>
            <a:off x="5756743" y="2093976"/>
            <a:ext cx="2955798" cy="40965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cator flag on a city map">
            <a:extLst>
              <a:ext uri="{FF2B5EF4-FFF2-40B4-BE49-F238E27FC236}">
                <a16:creationId xmlns:a16="http://schemas.microsoft.com/office/drawing/2014/main" id="{5E2BCA8C-715A-2986-ABA5-EADE53B3B58F}"/>
              </a:ext>
            </a:extLst>
          </p:cNvPr>
          <p:cNvPicPr>
            <a:picLocks noChangeAspect="1"/>
          </p:cNvPicPr>
          <p:nvPr/>
        </p:nvPicPr>
        <p:blipFill rotWithShape="1">
          <a:blip r:embed="rId3"/>
          <a:srcRect r="11130" b="-3"/>
          <a:stretch/>
        </p:blipFill>
        <p:spPr>
          <a:xfrm>
            <a:off x="20" y="1"/>
            <a:ext cx="914398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E7F2197-9526-6F0D-A3C9-499C663A4FBA}"/>
              </a:ext>
            </a:extLst>
          </p:cNvPr>
          <p:cNvSpPr>
            <a:spLocks noGrp="1"/>
          </p:cNvSpPr>
          <p:nvPr>
            <p:ph type="title"/>
          </p:nvPr>
        </p:nvSpPr>
        <p:spPr>
          <a:xfrm>
            <a:off x="778356" y="1071350"/>
            <a:ext cx="3581372" cy="1339382"/>
          </a:xfrm>
        </p:spPr>
        <p:txBody>
          <a:bodyPr>
            <a:normAutofit/>
          </a:bodyPr>
          <a:lstStyle/>
          <a:p>
            <a:pPr>
              <a:lnSpc>
                <a:spcPct val="90000"/>
              </a:lnSpc>
            </a:pPr>
            <a:r>
              <a:rPr lang="en-US" sz="2900">
                <a:cs typeface="Calibri"/>
              </a:rPr>
              <a:t>Navigation in Rural Areas and Public Lands</a:t>
            </a:r>
            <a:endParaRPr lang="en-US" sz="2900"/>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97EBFC-6511-096D-462F-07EB7D612131}"/>
              </a:ext>
            </a:extLst>
          </p:cNvPr>
          <p:cNvSpPr>
            <a:spLocks noGrp="1"/>
          </p:cNvSpPr>
          <p:nvPr>
            <p:ph idx="1"/>
          </p:nvPr>
        </p:nvSpPr>
        <p:spPr>
          <a:xfrm>
            <a:off x="891989" y="2547257"/>
            <a:ext cx="3343834" cy="3109740"/>
          </a:xfrm>
        </p:spPr>
        <p:txBody>
          <a:bodyPr anchor="ctr">
            <a:normAutofit/>
          </a:bodyPr>
          <a:lstStyle/>
          <a:p>
            <a:r>
              <a:rPr lang="en-US" sz="1700">
                <a:cs typeface="Calibri"/>
              </a:rPr>
              <a:t>Getting lost or taking an unsafe route can be extremely dangerous and stressful</a:t>
            </a:r>
          </a:p>
          <a:p>
            <a:r>
              <a:rPr lang="en-US" sz="1700">
                <a:cs typeface="Calibri"/>
              </a:rPr>
              <a:t>Plan your trip before you go!</a:t>
            </a:r>
          </a:p>
          <a:p>
            <a:r>
              <a:rPr lang="en-US" sz="1700">
                <a:cs typeface="Calibri"/>
              </a:rPr>
              <a:t>How will you get to your destination without reliable cell service? </a:t>
            </a:r>
          </a:p>
          <a:p>
            <a:r>
              <a:rPr lang="en-US" sz="1700">
                <a:cs typeface="Calibri"/>
              </a:rPr>
              <a:t>What ways can you navigate without relying on Google Maps?</a:t>
            </a:r>
          </a:p>
          <a:p>
            <a:endParaRPr lang="en-US" sz="1700"/>
          </a:p>
        </p:txBody>
      </p:sp>
      <p:sp>
        <p:nvSpPr>
          <p:cNvPr id="4" name="TextBox 3">
            <a:extLst>
              <a:ext uri="{FF2B5EF4-FFF2-40B4-BE49-F238E27FC236}">
                <a16:creationId xmlns:a16="http://schemas.microsoft.com/office/drawing/2014/main" id="{B5A8012E-33A4-EFFE-B2FA-EC47104CF37D}"/>
              </a:ext>
            </a:extLst>
          </p:cNvPr>
          <p:cNvSpPr txBox="1"/>
          <p:nvPr/>
        </p:nvSpPr>
        <p:spPr>
          <a:xfrm>
            <a:off x="580668" y="715139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01778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a:extLst>
              <a:ext uri="{FF2B5EF4-FFF2-40B4-BE49-F238E27FC236}">
                <a16:creationId xmlns:a16="http://schemas.microsoft.com/office/drawing/2014/main" id="{5B44C8DA-0532-304E-A7EC-13079406AC14}"/>
              </a:ext>
            </a:extLst>
          </p:cNvPr>
          <p:cNvSpPr>
            <a:spLocks noGrp="1" noChangeArrowheads="1"/>
          </p:cNvSpPr>
          <p:nvPr>
            <p:ph type="title"/>
          </p:nvPr>
        </p:nvSpPr>
        <p:spPr>
          <a:xfrm>
            <a:off x="3429000" y="601744"/>
            <a:ext cx="5086350" cy="1338696"/>
          </a:xfrm>
        </p:spPr>
        <p:txBody>
          <a:bodyPr rtlCol="0">
            <a:normAutofit/>
          </a:bodyPr>
          <a:lstStyle/>
          <a:p>
            <a:pPr eaLnBrk="1" fontAlgn="auto" hangingPunct="1">
              <a:lnSpc>
                <a:spcPct val="90000"/>
              </a:lnSpc>
              <a:spcAft>
                <a:spcPts val="0"/>
              </a:spcAft>
              <a:defRPr/>
            </a:pPr>
            <a:r>
              <a:rPr lang="en-US" altLang="en-US" sz="3700"/>
              <a:t>Fatigue, Overconfidence, and Distraction</a:t>
            </a:r>
          </a:p>
        </p:txBody>
      </p:sp>
      <p:pic>
        <p:nvPicPr>
          <p:cNvPr id="21509" name="Picture 21508" descr="Blank road sign">
            <a:extLst>
              <a:ext uri="{FF2B5EF4-FFF2-40B4-BE49-F238E27FC236}">
                <a16:creationId xmlns:a16="http://schemas.microsoft.com/office/drawing/2014/main" id="{628BA456-D662-9068-B139-DA0DC0CCE674}"/>
              </a:ext>
            </a:extLst>
          </p:cNvPr>
          <p:cNvPicPr>
            <a:picLocks noChangeAspect="1"/>
          </p:cNvPicPr>
          <p:nvPr/>
        </p:nvPicPr>
        <p:blipFill rotWithShape="1">
          <a:blip r:embed="rId3"/>
          <a:srcRect l="56477" r="16154"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21507" name="Rectangle 3">
            <a:extLst>
              <a:ext uri="{FF2B5EF4-FFF2-40B4-BE49-F238E27FC236}">
                <a16:creationId xmlns:a16="http://schemas.microsoft.com/office/drawing/2014/main" id="{5ED7D56E-FE5E-24BE-689B-BA0116673B60}"/>
              </a:ext>
            </a:extLst>
          </p:cNvPr>
          <p:cNvSpPr>
            <a:spLocks noGrp="1" noChangeArrowheads="1"/>
          </p:cNvSpPr>
          <p:nvPr>
            <p:ph idx="1"/>
          </p:nvPr>
        </p:nvSpPr>
        <p:spPr>
          <a:xfrm>
            <a:off x="3429000" y="2201958"/>
            <a:ext cx="5086350" cy="3900730"/>
          </a:xfrm>
        </p:spPr>
        <p:txBody>
          <a:bodyPr anchor="t">
            <a:normAutofit/>
          </a:bodyPr>
          <a:lstStyle/>
          <a:p>
            <a:pPr eaLnBrk="1" hangingPunct="1"/>
            <a:r>
              <a:rPr lang="en-US" altLang="en-US" sz="1700"/>
              <a:t>Signs/Symptoms</a:t>
            </a:r>
          </a:p>
          <a:p>
            <a:pPr eaLnBrk="1" hangingPunct="1"/>
            <a:r>
              <a:rPr lang="en-US" altLang="en-US" sz="1700"/>
              <a:t>Driving breaks</a:t>
            </a:r>
          </a:p>
          <a:p>
            <a:pPr eaLnBrk="1" hangingPunct="1"/>
            <a:r>
              <a:rPr lang="en-US" altLang="en-US" sz="1700"/>
              <a:t>Take care of yourself</a:t>
            </a:r>
          </a:p>
          <a:p>
            <a:pPr eaLnBrk="1" hangingPunct="1"/>
            <a:r>
              <a:rPr lang="en-US" altLang="en-US" sz="1700"/>
              <a:t>Social Pressures</a:t>
            </a:r>
          </a:p>
          <a:p>
            <a:pPr eaLnBrk="1" hangingPunct="1"/>
            <a:r>
              <a:rPr lang="en-US" altLang="en-US" sz="1700"/>
              <a:t>Responsibility</a:t>
            </a:r>
          </a:p>
          <a:p>
            <a:pPr eaLnBrk="1" hangingPunct="1"/>
            <a:r>
              <a:rPr lang="en-US" altLang="en-US" sz="1700"/>
              <a:t>Time Management</a:t>
            </a:r>
          </a:p>
          <a:p>
            <a:pPr eaLnBrk="1" hangingPunct="1"/>
            <a:r>
              <a:rPr lang="en-US" altLang="en-US" sz="1700"/>
              <a:t>SAFETY IS OUR #1 FOCUS!!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fade">
                                      <p:cBhvr>
                                        <p:cTn id="17" dur="2000"/>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fade">
                                      <p:cBhvr>
                                        <p:cTn id="22" dur="2000"/>
                                        <p:tgtEl>
                                          <p:spTgt spid="215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fade">
                                      <p:cBhvr>
                                        <p:cTn id="27" dur="2000"/>
                                        <p:tgtEl>
                                          <p:spTgt spid="215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fade">
                                      <p:cBhvr>
                                        <p:cTn id="32" dur="2000"/>
                                        <p:tgtEl>
                                          <p:spTgt spid="215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Effect transition="in" filter="fade">
                                      <p:cBhvr>
                                        <p:cTn id="37" dur="2000"/>
                                        <p:tgtEl>
                                          <p:spTgt spid="2150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1507">
                                            <p:txEl>
                                              <p:pRg st="6" end="6"/>
                                            </p:txEl>
                                          </p:spTgt>
                                        </p:tgtEl>
                                        <p:attrNameLst>
                                          <p:attrName>style.visibility</p:attrName>
                                        </p:attrNameLst>
                                      </p:cBhvr>
                                      <p:to>
                                        <p:strVal val="visible"/>
                                      </p:to>
                                    </p:set>
                                    <p:animEffect transition="in" filter="fade">
                                      <p:cBhvr>
                                        <p:cTn id="42" dur="20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9" name="Rectangle 615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E16C753D-86F2-3EDA-7CAD-3EB350E48F6D}"/>
              </a:ext>
            </a:extLst>
          </p:cNvPr>
          <p:cNvSpPr>
            <a:spLocks noGrp="1" noChangeArrowheads="1"/>
          </p:cNvSpPr>
          <p:nvPr>
            <p:ph type="title"/>
          </p:nvPr>
        </p:nvSpPr>
        <p:spPr>
          <a:xfrm>
            <a:off x="480060" y="4777739"/>
            <a:ext cx="2564242" cy="1412119"/>
          </a:xfrm>
        </p:spPr>
        <p:txBody>
          <a:bodyPr>
            <a:normAutofit/>
          </a:bodyPr>
          <a:lstStyle/>
          <a:p>
            <a:pPr eaLnBrk="1" hangingPunct="1">
              <a:lnSpc>
                <a:spcPct val="90000"/>
              </a:lnSpc>
            </a:pPr>
            <a:r>
              <a:rPr lang="en-US" altLang="en-US" sz="2900"/>
              <a:t>Goals of Drivers Training</a:t>
            </a:r>
          </a:p>
        </p:txBody>
      </p:sp>
      <p:pic>
        <p:nvPicPr>
          <p:cNvPr id="2" name="Picture 2" descr="A picture containing logo&#10;&#10;Description automatically generated">
            <a:extLst>
              <a:ext uri="{FF2B5EF4-FFF2-40B4-BE49-F238E27FC236}">
                <a16:creationId xmlns:a16="http://schemas.microsoft.com/office/drawing/2014/main" id="{901FA567-82E7-7C6C-0A64-560045B4843C}"/>
              </a:ext>
            </a:extLst>
          </p:cNvPr>
          <p:cNvPicPr>
            <a:picLocks noChangeAspect="1"/>
          </p:cNvPicPr>
          <p:nvPr/>
        </p:nvPicPr>
        <p:blipFill rotWithShape="1">
          <a:blip r:embed="rId2"/>
          <a:srcRect t="14336" b="10981"/>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615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Rectangle 3">
            <a:extLst>
              <a:ext uri="{FF2B5EF4-FFF2-40B4-BE49-F238E27FC236}">
                <a16:creationId xmlns:a16="http://schemas.microsoft.com/office/drawing/2014/main" id="{155F13DF-1ED5-AE92-DD78-6A54684DE5BE}"/>
              </a:ext>
            </a:extLst>
          </p:cNvPr>
          <p:cNvSpPr>
            <a:spLocks noGrp="1" noChangeArrowheads="1"/>
          </p:cNvSpPr>
          <p:nvPr>
            <p:ph idx="1"/>
          </p:nvPr>
        </p:nvSpPr>
        <p:spPr>
          <a:xfrm>
            <a:off x="3490720" y="4777739"/>
            <a:ext cx="5173220" cy="1399223"/>
          </a:xfrm>
        </p:spPr>
        <p:txBody>
          <a:bodyPr rtlCol="0" anchor="ctr">
            <a:normAutofit/>
          </a:bodyPr>
          <a:lstStyle/>
          <a:p>
            <a:pPr eaLnBrk="1" fontAlgn="auto" hangingPunct="1">
              <a:lnSpc>
                <a:spcPct val="90000"/>
              </a:lnSpc>
              <a:spcAft>
                <a:spcPts val="0"/>
              </a:spcAft>
              <a:defRPr/>
            </a:pPr>
            <a:r>
              <a:rPr lang="en-US" altLang="en-US" sz="1600"/>
              <a:t>Ensure that each driver is fully aware of NYC’s driving policies and protocol</a:t>
            </a:r>
          </a:p>
          <a:p>
            <a:pPr eaLnBrk="1" fontAlgn="auto" hangingPunct="1">
              <a:lnSpc>
                <a:spcPct val="90000"/>
              </a:lnSpc>
              <a:spcAft>
                <a:spcPts val="0"/>
              </a:spcAft>
              <a:defRPr/>
            </a:pPr>
            <a:r>
              <a:rPr lang="en-US" altLang="en-US" sz="1600"/>
              <a:t>To provide the safest experience possible to our Interns.</a:t>
            </a:r>
          </a:p>
          <a:p>
            <a:pPr eaLnBrk="1" fontAlgn="auto" hangingPunct="1">
              <a:lnSpc>
                <a:spcPct val="90000"/>
              </a:lnSpc>
              <a:spcAft>
                <a:spcPts val="0"/>
              </a:spcAft>
              <a:defRPr/>
            </a:pPr>
            <a:r>
              <a:rPr lang="en-US" altLang="en-US" sz="1600" b="1" u="sng"/>
              <a:t>SAFETY IS OUR #1 GOAL!</a:t>
            </a:r>
          </a:p>
          <a:p>
            <a:pPr marL="0" indent="0" eaLnBrk="1" fontAlgn="auto" hangingPunct="1">
              <a:lnSpc>
                <a:spcPct val="90000"/>
              </a:lnSpc>
              <a:spcAft>
                <a:spcPts val="0"/>
              </a:spcAft>
              <a:buFont typeface="Wingdings 2" pitchFamily="18" charset="2"/>
              <a:buNone/>
              <a:defRPr/>
            </a:pPr>
            <a:endParaRPr lang="en-US" altLang="en-US"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Vehicle speeding down a mountain road at dusk">
            <a:extLst>
              <a:ext uri="{FF2B5EF4-FFF2-40B4-BE49-F238E27FC236}">
                <a16:creationId xmlns:a16="http://schemas.microsoft.com/office/drawing/2014/main" id="{AA61AA53-EF47-552F-7F05-57C39ECDEEDD}"/>
              </a:ext>
            </a:extLst>
          </p:cNvPr>
          <p:cNvPicPr>
            <a:picLocks noChangeAspect="1"/>
          </p:cNvPicPr>
          <p:nvPr/>
        </p:nvPicPr>
        <p:blipFill rotWithShape="1">
          <a:blip r:embed="rId2"/>
          <a:srcRect l="11937" r="37952" b="4"/>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3" name="Freeform: Shape 12">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FA8822-EBA3-D24C-0424-29DC026A475B}"/>
              </a:ext>
            </a:extLst>
          </p:cNvPr>
          <p:cNvSpPr>
            <a:spLocks noGrp="1"/>
          </p:cNvSpPr>
          <p:nvPr>
            <p:ph type="title"/>
          </p:nvPr>
        </p:nvSpPr>
        <p:spPr>
          <a:xfrm>
            <a:off x="5441673" y="914400"/>
            <a:ext cx="3364395" cy="1106556"/>
          </a:xfrm>
        </p:spPr>
        <p:txBody>
          <a:bodyPr anchor="b">
            <a:normAutofit/>
          </a:bodyPr>
          <a:lstStyle/>
          <a:p>
            <a:r>
              <a:rPr lang="en-US" sz="2800" dirty="0">
                <a:cs typeface="Calibri"/>
              </a:rPr>
              <a:t>Driving Safety</a:t>
            </a:r>
          </a:p>
        </p:txBody>
      </p:sp>
      <p:sp>
        <p:nvSpPr>
          <p:cNvPr id="17" name="Rectangle 16">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8943612-4D3D-71E5-7B3C-A57799B20875}"/>
              </a:ext>
            </a:extLst>
          </p:cNvPr>
          <p:cNvSpPr>
            <a:spLocks noGrp="1"/>
          </p:cNvSpPr>
          <p:nvPr>
            <p:ph idx="1"/>
          </p:nvPr>
        </p:nvSpPr>
        <p:spPr>
          <a:xfrm>
            <a:off x="5441672" y="2440100"/>
            <a:ext cx="3364396" cy="3834804"/>
          </a:xfrm>
        </p:spPr>
        <p:txBody>
          <a:bodyPr anchor="t">
            <a:normAutofit/>
          </a:bodyPr>
          <a:lstStyle/>
          <a:p>
            <a:pPr marL="274320" indent="-274320" eaLnBrk="1" fontAlgn="auto" hangingPunct="1">
              <a:spcAft>
                <a:spcPts val="0"/>
              </a:spcAft>
              <a:buClr>
                <a:schemeClr val="accent3"/>
              </a:buClr>
              <a:buFont typeface="Wingdings 2"/>
              <a:buChar char=""/>
              <a:defRPr/>
            </a:pPr>
            <a:r>
              <a:rPr lang="en-US" sz="1600"/>
              <a:t>Driving is and will be the most dangerous activity you’ll do within your term of service, drive defensively.</a:t>
            </a:r>
          </a:p>
          <a:p>
            <a:pPr marL="274320" indent="-274320" eaLnBrk="1" fontAlgn="auto" hangingPunct="1">
              <a:spcAft>
                <a:spcPts val="0"/>
              </a:spcAft>
              <a:buClr>
                <a:schemeClr val="accent3"/>
              </a:buClr>
              <a:buFont typeface="Wingdings 2"/>
              <a:buChar char=""/>
              <a:defRPr/>
            </a:pPr>
            <a:r>
              <a:rPr lang="en-US" sz="1600"/>
              <a:t>Give yourself more time to get places, know where you’re going.</a:t>
            </a:r>
          </a:p>
          <a:p>
            <a:pPr marL="274320" indent="-274320" eaLnBrk="1" fontAlgn="auto" hangingPunct="1">
              <a:spcAft>
                <a:spcPts val="0"/>
              </a:spcAft>
              <a:buClr>
                <a:schemeClr val="accent3"/>
              </a:buClr>
              <a:buFont typeface="Wingdings 2"/>
              <a:buChar char=""/>
              <a:defRPr/>
            </a:pPr>
            <a:r>
              <a:rPr lang="en-US" sz="1600"/>
              <a:t>If driving longer distances, take appropriate breaks, do not drive tired.</a:t>
            </a:r>
          </a:p>
          <a:p>
            <a:pPr marL="274320" indent="-274320" eaLnBrk="1" fontAlgn="auto" hangingPunct="1">
              <a:spcAft>
                <a:spcPts val="0"/>
              </a:spcAft>
              <a:buClr>
                <a:schemeClr val="accent3"/>
              </a:buClr>
              <a:buFont typeface="Wingdings 2"/>
              <a:buChar char=""/>
              <a:defRPr/>
            </a:pPr>
            <a:r>
              <a:rPr lang="en-US" sz="1600"/>
              <a:t>Obey all traffic laws, speed limits and expectations.</a:t>
            </a:r>
          </a:p>
        </p:txBody>
      </p:sp>
    </p:spTree>
    <p:extLst>
      <p:ext uri="{BB962C8B-B14F-4D97-AF65-F5344CB8AC3E}">
        <p14:creationId xmlns:p14="http://schemas.microsoft.com/office/powerpoint/2010/main" val="316361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74D5925E-B887-1FBA-BAA5-4A39B66B4F6E}"/>
              </a:ext>
            </a:extLst>
          </p:cNvPr>
          <p:cNvSpPr>
            <a:spLocks noGrp="1"/>
          </p:cNvSpPr>
          <p:nvPr>
            <p:ph type="title"/>
          </p:nvPr>
        </p:nvSpPr>
        <p:spPr>
          <a:xfrm>
            <a:off x="480060" y="325369"/>
            <a:ext cx="3276451" cy="1956841"/>
          </a:xfrm>
        </p:spPr>
        <p:txBody>
          <a:bodyPr anchor="b">
            <a:normAutofit/>
          </a:bodyPr>
          <a:lstStyle/>
          <a:p>
            <a:pPr eaLnBrk="1" hangingPunct="1"/>
            <a:r>
              <a:rPr lang="en-US" altLang="en-US" sz="4700"/>
              <a:t>Driving On the Job:</a:t>
            </a:r>
          </a:p>
        </p:txBody>
      </p:sp>
      <p:sp>
        <p:nvSpPr>
          <p:cNvPr id="820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Content Placeholder 2">
            <a:extLst>
              <a:ext uri="{FF2B5EF4-FFF2-40B4-BE49-F238E27FC236}">
                <a16:creationId xmlns:a16="http://schemas.microsoft.com/office/drawing/2014/main" id="{853BA7BD-1966-7A9D-5C68-6996167A3362}"/>
              </a:ext>
            </a:extLst>
          </p:cNvPr>
          <p:cNvSpPr>
            <a:spLocks noGrp="1"/>
          </p:cNvSpPr>
          <p:nvPr>
            <p:ph idx="1"/>
          </p:nvPr>
        </p:nvSpPr>
        <p:spPr>
          <a:xfrm>
            <a:off x="480060" y="2872899"/>
            <a:ext cx="3182691" cy="3320668"/>
          </a:xfrm>
        </p:spPr>
        <p:txBody>
          <a:bodyPr rtlCol="0">
            <a:normAutofit/>
          </a:bodyPr>
          <a:lstStyle/>
          <a:p>
            <a:pPr marL="274320" indent="-274320" eaLnBrk="1" fontAlgn="auto" hangingPunct="1">
              <a:lnSpc>
                <a:spcPct val="90000"/>
              </a:lnSpc>
              <a:spcAft>
                <a:spcPts val="0"/>
              </a:spcAft>
              <a:buClr>
                <a:schemeClr val="accent3"/>
              </a:buClr>
              <a:buFont typeface="Wingdings 2"/>
              <a:buChar char=""/>
              <a:defRPr/>
            </a:pPr>
            <a:r>
              <a:rPr lang="en-US" sz="1600"/>
              <a:t>No Cell phones! Utilize hands free, Bluetooth etc.</a:t>
            </a:r>
            <a:endParaRPr lang="en-US" sz="1600">
              <a:cs typeface="Calibri"/>
            </a:endParaRPr>
          </a:p>
          <a:p>
            <a:pPr marL="274320" indent="-274320" eaLnBrk="1" fontAlgn="auto" hangingPunct="1">
              <a:lnSpc>
                <a:spcPct val="90000"/>
              </a:lnSpc>
              <a:spcAft>
                <a:spcPts val="0"/>
              </a:spcAft>
              <a:buClr>
                <a:schemeClr val="accent3"/>
              </a:buClr>
              <a:buFont typeface="Wingdings 2"/>
              <a:buChar char=""/>
              <a:defRPr/>
            </a:pPr>
            <a:r>
              <a:rPr lang="en-US" sz="1600"/>
              <a:t>Seatbelts in use 100% of the time</a:t>
            </a:r>
          </a:p>
          <a:p>
            <a:pPr marL="274320" indent="-274320" eaLnBrk="1" fontAlgn="auto" hangingPunct="1">
              <a:lnSpc>
                <a:spcPct val="90000"/>
              </a:lnSpc>
              <a:spcAft>
                <a:spcPts val="0"/>
              </a:spcAft>
              <a:buClr>
                <a:schemeClr val="accent3"/>
              </a:buClr>
              <a:buFont typeface="Wingdings 2"/>
              <a:buChar char=""/>
              <a:defRPr/>
            </a:pPr>
            <a:r>
              <a:rPr lang="en-US" sz="1600"/>
              <a:t>Headlights on- Day or night</a:t>
            </a:r>
          </a:p>
          <a:p>
            <a:pPr marL="274320" indent="-274320" eaLnBrk="1" fontAlgn="auto" hangingPunct="1">
              <a:lnSpc>
                <a:spcPct val="90000"/>
              </a:lnSpc>
              <a:spcAft>
                <a:spcPts val="0"/>
              </a:spcAft>
              <a:buClr>
                <a:schemeClr val="accent3"/>
              </a:buClr>
              <a:buFont typeface="Wingdings 2"/>
              <a:buChar char=""/>
              <a:defRPr/>
            </a:pPr>
            <a:r>
              <a:rPr lang="en-US" sz="1600"/>
              <a:t>Use your mirrors and have them appropriately adjusted.</a:t>
            </a:r>
          </a:p>
          <a:p>
            <a:pPr marL="274320" indent="-274320" eaLnBrk="1" fontAlgn="auto" hangingPunct="1">
              <a:lnSpc>
                <a:spcPct val="90000"/>
              </a:lnSpc>
              <a:spcAft>
                <a:spcPts val="0"/>
              </a:spcAft>
              <a:buClr>
                <a:schemeClr val="accent3"/>
              </a:buClr>
              <a:buFont typeface="Wingdings 2"/>
              <a:buChar char=""/>
              <a:defRPr/>
            </a:pPr>
            <a:r>
              <a:rPr lang="en-US" sz="1600"/>
              <a:t>Follow speed limits, speeding is never acceptable</a:t>
            </a:r>
          </a:p>
          <a:p>
            <a:pPr marL="274320" indent="-274320" eaLnBrk="1" fontAlgn="auto" hangingPunct="1">
              <a:lnSpc>
                <a:spcPct val="90000"/>
              </a:lnSpc>
              <a:spcAft>
                <a:spcPts val="0"/>
              </a:spcAft>
              <a:buClr>
                <a:schemeClr val="accent3"/>
              </a:buClr>
              <a:buFont typeface="Wingdings 2"/>
              <a:buChar char=""/>
              <a:defRPr/>
            </a:pPr>
            <a:r>
              <a:rPr lang="en-US" sz="1600"/>
              <a:t>Sound judgment and decision making saves lives</a:t>
            </a:r>
          </a:p>
          <a:p>
            <a:pPr marL="274320" indent="-274320" eaLnBrk="1" fontAlgn="auto" hangingPunct="1">
              <a:lnSpc>
                <a:spcPct val="90000"/>
              </a:lnSpc>
              <a:spcAft>
                <a:spcPts val="0"/>
              </a:spcAft>
              <a:buClr>
                <a:schemeClr val="accent3"/>
              </a:buClr>
              <a:buFont typeface="Wingdings 2"/>
              <a:buChar char=""/>
              <a:defRPr/>
            </a:pPr>
            <a:r>
              <a:rPr lang="en-US" sz="1600"/>
              <a:t>Always anticipate danger, conditions can change rapidly.</a:t>
            </a:r>
          </a:p>
          <a:p>
            <a:pPr marL="0" indent="0" eaLnBrk="1" fontAlgn="auto" hangingPunct="1">
              <a:lnSpc>
                <a:spcPct val="90000"/>
              </a:lnSpc>
              <a:spcAft>
                <a:spcPts val="0"/>
              </a:spcAft>
              <a:buClr>
                <a:schemeClr val="accent3"/>
              </a:buClr>
              <a:buNone/>
              <a:defRPr/>
            </a:pPr>
            <a:endParaRPr lang="en-US" sz="1600"/>
          </a:p>
        </p:txBody>
      </p:sp>
      <p:pic>
        <p:nvPicPr>
          <p:cNvPr id="2" name="Picture 2">
            <a:extLst>
              <a:ext uri="{FF2B5EF4-FFF2-40B4-BE49-F238E27FC236}">
                <a16:creationId xmlns:a16="http://schemas.microsoft.com/office/drawing/2014/main" id="{BAC36749-70E9-AB7C-78A4-0732878D82A8}"/>
              </a:ext>
            </a:extLst>
          </p:cNvPr>
          <p:cNvPicPr>
            <a:picLocks noChangeAspect="1"/>
          </p:cNvPicPr>
          <p:nvPr/>
        </p:nvPicPr>
        <p:blipFill rotWithShape="1">
          <a:blip r:embed="rId3"/>
          <a:srcRect l="17914" r="31871"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3700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
                                        <p:tgtEl>
                                          <p:spTgt spid="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3700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1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3700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1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3700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1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3700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1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3700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10"/>
                                        <p:tgtEl>
                                          <p:spTgt spid="7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3700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1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7" name="Rectangle 1029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8" name="Freeform: Shape 1029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2" name="Title 1">
            <a:extLst>
              <a:ext uri="{FF2B5EF4-FFF2-40B4-BE49-F238E27FC236}">
                <a16:creationId xmlns:a16="http://schemas.microsoft.com/office/drawing/2014/main" id="{0C0EC50C-172F-2EB8-13BA-481C2720B5EA}"/>
              </a:ext>
            </a:extLst>
          </p:cNvPr>
          <p:cNvSpPr>
            <a:spLocks noGrp="1"/>
          </p:cNvSpPr>
          <p:nvPr>
            <p:ph type="title"/>
          </p:nvPr>
        </p:nvSpPr>
        <p:spPr>
          <a:xfrm>
            <a:off x="852775" y="609597"/>
            <a:ext cx="7044316" cy="1330841"/>
          </a:xfrm>
        </p:spPr>
        <p:txBody>
          <a:bodyPr>
            <a:normAutofit/>
          </a:bodyPr>
          <a:lstStyle/>
          <a:p>
            <a:pPr eaLnBrk="1" hangingPunct="1"/>
            <a:r>
              <a:rPr lang="en-US" altLang="en-US"/>
              <a:t>SPEED vs. TIME</a:t>
            </a:r>
          </a:p>
        </p:txBody>
      </p:sp>
      <p:sp>
        <p:nvSpPr>
          <p:cNvPr id="8195" name="Content Placeholder 2">
            <a:extLst>
              <a:ext uri="{FF2B5EF4-FFF2-40B4-BE49-F238E27FC236}">
                <a16:creationId xmlns:a16="http://schemas.microsoft.com/office/drawing/2014/main" id="{DB414DB1-BAA3-15F6-CB09-0E1D9C9A3410}"/>
              </a:ext>
            </a:extLst>
          </p:cNvPr>
          <p:cNvSpPr>
            <a:spLocks noGrp="1"/>
          </p:cNvSpPr>
          <p:nvPr>
            <p:ph idx="1"/>
          </p:nvPr>
        </p:nvSpPr>
        <p:spPr>
          <a:xfrm>
            <a:off x="852775" y="2198362"/>
            <a:ext cx="3719225" cy="3917773"/>
          </a:xfrm>
        </p:spPr>
        <p:txBody>
          <a:bodyPr>
            <a:normAutofit/>
          </a:bodyPr>
          <a:lstStyle/>
          <a:p>
            <a:pPr eaLnBrk="1" hangingPunct="1"/>
            <a:r>
              <a:rPr lang="en-US" altLang="en-US" sz="1700"/>
              <a:t>55mph= 65 seconds per mile vs. 60mph= 60 seconds per mile- focus on time management rather than rushing to your destination.</a:t>
            </a:r>
            <a:endParaRPr lang="en-US" altLang="en-US" sz="1700">
              <a:cs typeface="Calibri"/>
            </a:endParaRPr>
          </a:p>
          <a:p>
            <a:pPr eaLnBrk="1" hangingPunct="1"/>
            <a:r>
              <a:rPr lang="en-US" altLang="en-US" sz="1700"/>
              <a:t>Faster speeds reduce reaction time- It may take 120’ to stop a Subaru Outback at 60mph</a:t>
            </a:r>
            <a:endParaRPr lang="en-US" altLang="en-US" sz="1700">
              <a:cs typeface="Calibri"/>
            </a:endParaRPr>
          </a:p>
          <a:p>
            <a:pPr eaLnBrk="1" hangingPunct="1"/>
            <a:r>
              <a:rPr lang="en-US" altLang="en-US" sz="1700"/>
              <a:t>Maintain proper spacing between vehicles (4 seconds or more between you and the vehicle ahead)</a:t>
            </a:r>
            <a:endParaRPr lang="en-US" altLang="en-US" sz="1700">
              <a:cs typeface="Calibri"/>
            </a:endParaRPr>
          </a:p>
          <a:p>
            <a:pPr eaLnBrk="1" hangingPunct="1"/>
            <a:r>
              <a:rPr lang="en-US" altLang="en-US" sz="1700"/>
              <a:t>Drive for conditions and plan ahead for delays</a:t>
            </a:r>
            <a:endParaRPr lang="en-US" altLang="en-US" sz="1700">
              <a:cs typeface="Calibri"/>
            </a:endParaRPr>
          </a:p>
          <a:p>
            <a:pPr marL="0" indent="0" eaLnBrk="1" hangingPunct="1">
              <a:buNone/>
            </a:pPr>
            <a:endParaRPr lang="en-US" altLang="en-US" sz="1700"/>
          </a:p>
          <a:p>
            <a:pPr eaLnBrk="1" hangingPunct="1"/>
            <a:endParaRPr lang="en-US" altLang="en-US" sz="1700"/>
          </a:p>
          <a:p>
            <a:pPr eaLnBrk="1" hangingPunct="1"/>
            <a:endParaRPr lang="en-US" altLang="en-US" sz="1700"/>
          </a:p>
        </p:txBody>
      </p:sp>
      <p:pic>
        <p:nvPicPr>
          <p:cNvPr id="4" name="Picture 4" descr="Text&#10;&#10;Description automatically generated">
            <a:extLst>
              <a:ext uri="{FF2B5EF4-FFF2-40B4-BE49-F238E27FC236}">
                <a16:creationId xmlns:a16="http://schemas.microsoft.com/office/drawing/2014/main" id="{1316D49C-EE73-13A5-73AB-294ACF82F36B}"/>
              </a:ext>
            </a:extLst>
          </p:cNvPr>
          <p:cNvPicPr>
            <a:picLocks noChangeAspect="1"/>
          </p:cNvPicPr>
          <p:nvPr/>
        </p:nvPicPr>
        <p:blipFill>
          <a:blip r:embed="rId3"/>
          <a:stretch>
            <a:fillRect/>
          </a:stretch>
        </p:blipFill>
        <p:spPr>
          <a:xfrm>
            <a:off x="5039525" y="2985458"/>
            <a:ext cx="3591379" cy="2154827"/>
          </a:xfrm>
          <a:prstGeom prst="rect">
            <a:avLst/>
          </a:prstGeom>
        </p:spPr>
      </p:pic>
      <p:sp>
        <p:nvSpPr>
          <p:cNvPr id="10309" name="Freeform: Shape 1030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DAA852B-F97F-FACE-8608-9A7A021B1B15}"/>
              </a:ext>
            </a:extLst>
          </p:cNvPr>
          <p:cNvSpPr>
            <a:spLocks noGrp="1" noChangeArrowheads="1"/>
          </p:cNvSpPr>
          <p:nvPr>
            <p:ph type="title"/>
          </p:nvPr>
        </p:nvSpPr>
        <p:spPr/>
        <p:txBody>
          <a:bodyPr/>
          <a:lstStyle/>
          <a:p>
            <a:pPr eaLnBrk="1" hangingPunct="1"/>
            <a:endParaRPr lang="en-US" altLang="en-US"/>
          </a:p>
        </p:txBody>
      </p:sp>
      <p:pic>
        <p:nvPicPr>
          <p:cNvPr id="33797" name="Picture 6">
            <a:extLst>
              <a:ext uri="{FF2B5EF4-FFF2-40B4-BE49-F238E27FC236}">
                <a16:creationId xmlns:a16="http://schemas.microsoft.com/office/drawing/2014/main" id="{852089A6-53B6-EB3B-59CC-02A45FAF2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58" y="384141"/>
            <a:ext cx="7407958" cy="603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a:extLst>
              <a:ext uri="{FF2B5EF4-FFF2-40B4-BE49-F238E27FC236}">
                <a16:creationId xmlns:a16="http://schemas.microsoft.com/office/drawing/2014/main" id="{434A9E85-79C5-1554-0C02-77526E642D53}"/>
              </a:ext>
            </a:extLst>
          </p:cNvPr>
          <p:cNvSpPr>
            <a:spLocks noGrp="1"/>
          </p:cNvSpPr>
          <p:nvPr>
            <p:ph idx="1"/>
          </p:nvPr>
        </p:nvSpPr>
        <p:spPr>
          <a:xfrm>
            <a:off x="457200" y="1600200"/>
            <a:ext cx="8229600" cy="4525963"/>
          </a:xfrm>
        </p:spPr>
        <p:txBody>
          <a:bodyPr/>
          <a:lstStyle/>
          <a:p>
            <a:pPr marL="0" indent="0">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259A9FC-8C96-A465-89B4-8E4245E94F89}"/>
              </a:ext>
            </a:extLst>
          </p:cNvPr>
          <p:cNvSpPr>
            <a:spLocks noGrp="1"/>
          </p:cNvSpPr>
          <p:nvPr>
            <p:ph type="title"/>
          </p:nvPr>
        </p:nvSpPr>
        <p:spPr>
          <a:xfrm>
            <a:off x="359545" y="1070800"/>
            <a:ext cx="2954766" cy="5583126"/>
          </a:xfrm>
        </p:spPr>
        <p:txBody>
          <a:bodyPr>
            <a:normAutofit/>
          </a:bodyPr>
          <a:lstStyle/>
          <a:p>
            <a:pPr algn="r">
              <a:lnSpc>
                <a:spcPct val="90000"/>
              </a:lnSpc>
            </a:pPr>
            <a:r>
              <a:rPr lang="en-US" sz="4900"/>
              <a:t>Traffic and congested roadways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FF0A122-DA6E-804D-C966-54C9DA04233A}"/>
              </a:ext>
            </a:extLst>
          </p:cNvPr>
          <p:cNvGraphicFramePr>
            <a:graphicFrameLocks noGrp="1"/>
          </p:cNvGraphicFramePr>
          <p:nvPr>
            <p:ph idx="1"/>
            <p:extLst>
              <p:ext uri="{D42A27DB-BD31-4B8C-83A1-F6EECF244321}">
                <p14:modId xmlns:p14="http://schemas.microsoft.com/office/powerpoint/2010/main" val="1853166091"/>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39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507-C17F-8A63-2C4F-6DFBA9B2719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92796C2-3ADD-AF0C-3BC6-DE5C69269174}"/>
              </a:ext>
            </a:extLst>
          </p:cNvPr>
          <p:cNvPicPr>
            <a:picLocks noGrp="1" noChangeAspect="1"/>
          </p:cNvPicPr>
          <p:nvPr>
            <p:ph idx="1"/>
          </p:nvPr>
        </p:nvPicPr>
        <p:blipFill>
          <a:blip r:embed="rId2"/>
          <a:stretch>
            <a:fillRect/>
          </a:stretch>
        </p:blipFill>
        <p:spPr>
          <a:xfrm>
            <a:off x="207034" y="976444"/>
            <a:ext cx="8729931" cy="4905112"/>
          </a:xfrm>
          <a:prstGeom prst="rect">
            <a:avLst/>
          </a:prstGeom>
        </p:spPr>
      </p:pic>
    </p:spTree>
    <p:extLst>
      <p:ext uri="{BB962C8B-B14F-4D97-AF65-F5344CB8AC3E}">
        <p14:creationId xmlns:p14="http://schemas.microsoft.com/office/powerpoint/2010/main" val="340837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13A0-EA60-5C74-E0C0-B717B6F30721}"/>
              </a:ext>
            </a:extLst>
          </p:cNvPr>
          <p:cNvSpPr>
            <a:spLocks noGrp="1"/>
          </p:cNvSpPr>
          <p:nvPr>
            <p:ph type="title"/>
          </p:nvPr>
        </p:nvSpPr>
        <p:spPr/>
        <p:txBody>
          <a:bodyPr/>
          <a:lstStyle/>
          <a:p>
            <a:r>
              <a:rPr lang="en-US"/>
              <a:t>Animal interactions</a:t>
            </a:r>
          </a:p>
        </p:txBody>
      </p:sp>
      <p:sp>
        <p:nvSpPr>
          <p:cNvPr id="3" name="Content Placeholder 2">
            <a:extLst>
              <a:ext uri="{FF2B5EF4-FFF2-40B4-BE49-F238E27FC236}">
                <a16:creationId xmlns:a16="http://schemas.microsoft.com/office/drawing/2014/main" id="{EB91DEF3-7BEE-0D4B-B59D-F344F4F8063C}"/>
              </a:ext>
            </a:extLst>
          </p:cNvPr>
          <p:cNvSpPr>
            <a:spLocks noGrp="1"/>
          </p:cNvSpPr>
          <p:nvPr>
            <p:ph idx="1"/>
          </p:nvPr>
        </p:nvSpPr>
        <p:spPr>
          <a:xfrm>
            <a:off x="457200" y="1167320"/>
            <a:ext cx="8229600" cy="4958844"/>
          </a:xfrm>
        </p:spPr>
        <p:txBody>
          <a:bodyPr/>
          <a:lstStyle/>
          <a:p>
            <a:r>
              <a:rPr lang="en-US" dirty="0"/>
              <a:t>Wildlife are most active at dawn and dusk, and may be more erratic during daylight hours</a:t>
            </a:r>
          </a:p>
          <a:p>
            <a:r>
              <a:rPr lang="en-US" dirty="0"/>
              <a:t>Headlights will illuminate eyes of animals at low light hours</a:t>
            </a:r>
            <a:endParaRPr lang="en-US" dirty="0">
              <a:cs typeface="Calibri"/>
            </a:endParaRPr>
          </a:p>
          <a:p>
            <a:r>
              <a:rPr lang="en-US" dirty="0"/>
              <a:t> If you see one animal, expect 10, herds will cross-roads</a:t>
            </a:r>
            <a:endParaRPr lang="en-US" dirty="0">
              <a:cs typeface="Calibri"/>
            </a:endParaRPr>
          </a:p>
          <a:p>
            <a:r>
              <a:rPr lang="en-US" dirty="0"/>
              <a:t>If distance from animals is ample, slow down, but do not make erratic or evasive maneuvers</a:t>
            </a:r>
            <a:endParaRPr lang="en-US" dirty="0">
              <a:cs typeface="Calibri"/>
            </a:endParaRPr>
          </a:p>
          <a:p>
            <a:r>
              <a:rPr lang="en-US" dirty="0"/>
              <a:t>If driving in areas of higher wildlife  traffic, use greater caution, drive slower.</a:t>
            </a:r>
            <a:endParaRPr lang="en-US" dirty="0">
              <a:cs typeface="Calibri"/>
            </a:endParaRPr>
          </a:p>
        </p:txBody>
      </p:sp>
    </p:spTree>
    <p:extLst>
      <p:ext uri="{BB962C8B-B14F-4D97-AF65-F5344CB8AC3E}">
        <p14:creationId xmlns:p14="http://schemas.microsoft.com/office/powerpoint/2010/main" val="1288327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768d44d-b18f-48ab-bbc0-8d98a311a6d4">
      <UserInfo>
        <DisplayName>Sarah Worthington</DisplayName>
        <AccountId>434</AccountId>
        <AccountType/>
      </UserInfo>
    </SharedWithUsers>
    <lcf76f155ced4ddcb4097134ff3c332f xmlns="d2ad42e8-55da-49e0-b88a-19dc8ae658b4">
      <Terms xmlns="http://schemas.microsoft.com/office/infopath/2007/PartnerControls"/>
    </lcf76f155ced4ddcb4097134ff3c332f>
    <TaxCatchAll xmlns="1768d44d-b18f-48ab-bbc0-8d98a311a6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A2EACF6FB92548A6418810E1078761" ma:contentTypeVersion="16" ma:contentTypeDescription="Create a new document." ma:contentTypeScope="" ma:versionID="170ba3d6184ca37f8547a3795eada723">
  <xsd:schema xmlns:xsd="http://www.w3.org/2001/XMLSchema" xmlns:xs="http://www.w3.org/2001/XMLSchema" xmlns:p="http://schemas.microsoft.com/office/2006/metadata/properties" xmlns:ns2="d2ad42e8-55da-49e0-b88a-19dc8ae658b4" xmlns:ns3="1768d44d-b18f-48ab-bbc0-8d98a311a6d4" targetNamespace="http://schemas.microsoft.com/office/2006/metadata/properties" ma:root="true" ma:fieldsID="919b5ccb452310c68feb232902153615" ns2:_="" ns3:_="">
    <xsd:import namespace="d2ad42e8-55da-49e0-b88a-19dc8ae658b4"/>
    <xsd:import namespace="1768d44d-b18f-48ab-bbc0-8d98a311a6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ad42e8-55da-49e0-b88a-19dc8ae65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7c3108-b280-47d4-b3f8-598593336b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68d44d-b18f-48ab-bbc0-8d98a311a6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c809cd-442e-49b1-9a9c-e276e34dcde8}" ma:internalName="TaxCatchAll" ma:showField="CatchAllData" ma:web="1768d44d-b18f-48ab-bbc0-8d98a311a6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47553C-B27C-4ECB-85CB-3262A15817BF}">
  <ds:schemaRefs>
    <ds:schemaRef ds:uri="1768d44d-b18f-48ab-bbc0-8d98a311a6d4"/>
    <ds:schemaRef ds:uri="d2ad42e8-55da-49e0-b88a-19dc8ae658b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741856-D164-439B-8800-8ADCABDEFE5F}">
  <ds:schemaRefs>
    <ds:schemaRef ds:uri="http://schemas.microsoft.com/sharepoint/v3/contenttype/forms"/>
  </ds:schemaRefs>
</ds:datastoreItem>
</file>

<file path=customXml/itemProps3.xml><?xml version="1.0" encoding="utf-8"?>
<ds:datastoreItem xmlns:ds="http://schemas.openxmlformats.org/officeDocument/2006/customXml" ds:itemID="{26521B49-6679-4406-B509-DFAD4FE84AF2}">
  <ds:schemaRefs>
    <ds:schemaRef ds:uri="1768d44d-b18f-48ab-bbc0-8d98a311a6d4"/>
    <ds:schemaRef ds:uri="d2ad42e8-55da-49e0-b88a-19dc8ae658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16</Slides>
  <Notes>7</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vt:lpstr>
      <vt:lpstr>Goals of Drivers Training</vt:lpstr>
      <vt:lpstr>Driving Safety</vt:lpstr>
      <vt:lpstr>Driving On the Job:</vt:lpstr>
      <vt:lpstr>SPEED vs. TIME</vt:lpstr>
      <vt:lpstr>PowerPoint Presentation</vt:lpstr>
      <vt:lpstr>Traffic and congested roadways</vt:lpstr>
      <vt:lpstr>PowerPoint Presentation</vt:lpstr>
      <vt:lpstr>Animal interactions</vt:lpstr>
      <vt:lpstr>PowerPoint Presentation</vt:lpstr>
      <vt:lpstr>Adverse weather</vt:lpstr>
      <vt:lpstr>PowerPoint Presentation</vt:lpstr>
      <vt:lpstr>Emergencies</vt:lpstr>
      <vt:lpstr>Driving on Forest Roads</vt:lpstr>
      <vt:lpstr>Navigation in Rural Areas and Public Lands</vt:lpstr>
      <vt:lpstr>Fatigue, Overconfidence, and Distraction</vt:lpstr>
    </vt:vector>
  </TitlesOfParts>
  <Company>Northwest Youth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 Youth Corps</dc:title>
  <dc:creator>Jeff Olson</dc:creator>
  <cp:revision>65</cp:revision>
  <dcterms:created xsi:type="dcterms:W3CDTF">2010-02-01T17:48:36Z</dcterms:created>
  <dcterms:modified xsi:type="dcterms:W3CDTF">2023-05-15T17:40:36Z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0x010100F7A2EACF6FB92548A6418810E1078761</vt:lpwstr>
  </property>
</Properties>
</file>